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BD3"/>
    <a:srgbClr val="87A813"/>
    <a:srgbClr val="258F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8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8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0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27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6684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1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2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3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524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829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215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224117" y="209177"/>
            <a:ext cx="8710707" cy="0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8934824" y="209177"/>
            <a:ext cx="0" cy="5434192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224117" y="209177"/>
            <a:ext cx="0" cy="6449188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224117" y="6658365"/>
            <a:ext cx="8054135" cy="0"/>
          </a:xfrm>
          <a:prstGeom prst="line">
            <a:avLst/>
          </a:prstGeom>
          <a:ln w="38100" cmpd="sng">
            <a:solidFill>
              <a:srgbClr val="258FB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732" y="5802211"/>
            <a:ext cx="607084" cy="868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69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87A813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6ABD3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6ABD3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6ABD3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90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The Mountaineers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Mountaineers’</dc:title>
  <dc:creator>Suzanne Gerber</dc:creator>
  <cp:lastModifiedBy>Kristina Ciari</cp:lastModifiedBy>
  <cp:revision>40</cp:revision>
  <dcterms:created xsi:type="dcterms:W3CDTF">2014-04-21T08:07:20Z</dcterms:created>
  <dcterms:modified xsi:type="dcterms:W3CDTF">2017-10-06T15:34:51Z</dcterms:modified>
</cp:coreProperties>
</file>