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334" r:id="rId4"/>
    <p:sldId id="326" r:id="rId5"/>
    <p:sldId id="263" r:id="rId6"/>
    <p:sldId id="325" r:id="rId7"/>
    <p:sldId id="282" r:id="rId8"/>
    <p:sldId id="281" r:id="rId9"/>
    <p:sldId id="259" r:id="rId10"/>
    <p:sldId id="260" r:id="rId11"/>
    <p:sldId id="340" r:id="rId12"/>
    <p:sldId id="261" r:id="rId13"/>
    <p:sldId id="283" r:id="rId14"/>
    <p:sldId id="331" r:id="rId15"/>
    <p:sldId id="318" r:id="rId16"/>
    <p:sldId id="316" r:id="rId17"/>
    <p:sldId id="317" r:id="rId18"/>
    <p:sldId id="337" r:id="rId19"/>
    <p:sldId id="332" r:id="rId20"/>
    <p:sldId id="335" r:id="rId21"/>
    <p:sldId id="319" r:id="rId22"/>
    <p:sldId id="320" r:id="rId23"/>
    <p:sldId id="285" r:id="rId24"/>
    <p:sldId id="321" r:id="rId25"/>
    <p:sldId id="322" r:id="rId26"/>
    <p:sldId id="323" r:id="rId27"/>
    <p:sldId id="315" r:id="rId28"/>
    <p:sldId id="276" r:id="rId29"/>
    <p:sldId id="328" r:id="rId30"/>
    <p:sldId id="327" r:id="rId31"/>
    <p:sldId id="324" r:id="rId32"/>
    <p:sldId id="292" r:id="rId33"/>
    <p:sldId id="299" r:id="rId34"/>
    <p:sldId id="291" r:id="rId35"/>
    <p:sldId id="330" r:id="rId36"/>
    <p:sldId id="341" r:id="rId37"/>
    <p:sldId id="33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14405-75DF-415E-8B92-8EDD94FC4B00}" v="28" dt="2026-01-06T04:38:39.643"/>
    <p1510:client id="{E58F803C-ED52-109C-6D1A-E4B533512020}" v="143" dt="2026-01-07T02:40:01.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40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McPeak" userId="959409d5c8b6d795" providerId="Windows Live" clId="Web-{F29FE7D3-76DE-A0D7-E7E2-B842D6B54B26}"/>
    <pc:docChg chg="addSld delSld modSld">
      <pc:chgData name="Lisa McPeak" userId="959409d5c8b6d795" providerId="Windows Live" clId="Web-{F29FE7D3-76DE-A0D7-E7E2-B842D6B54B26}" dt="2026-01-04T05:55:23.470" v="1574" actId="20577"/>
      <pc:docMkLst>
        <pc:docMk/>
      </pc:docMkLst>
      <pc:sldChg chg="delSp modSp">
        <pc:chgData name="Lisa McPeak" userId="959409d5c8b6d795" providerId="Windows Live" clId="Web-{F29FE7D3-76DE-A0D7-E7E2-B842D6B54B26}" dt="2026-01-04T03:43:27.083" v="379" actId="14100"/>
        <pc:sldMkLst>
          <pc:docMk/>
          <pc:sldMk cId="202553969" sldId="260"/>
        </pc:sldMkLst>
        <pc:spChg chg="mod">
          <ac:chgData name="Lisa McPeak" userId="959409d5c8b6d795" providerId="Windows Live" clId="Web-{F29FE7D3-76DE-A0D7-E7E2-B842D6B54B26}" dt="2026-01-04T03:35:56.800" v="147" actId="20577"/>
          <ac:spMkLst>
            <pc:docMk/>
            <pc:sldMk cId="202553969" sldId="260"/>
            <ac:spMk id="4" creationId="{434437DC-C955-7A03-6E94-5238E77A0108}"/>
          </ac:spMkLst>
        </pc:spChg>
        <pc:spChg chg="mod">
          <ac:chgData name="Lisa McPeak" userId="959409d5c8b6d795" providerId="Windows Live" clId="Web-{F29FE7D3-76DE-A0D7-E7E2-B842D6B54B26}" dt="2026-01-04T03:43:27.083" v="379" actId="14100"/>
          <ac:spMkLst>
            <pc:docMk/>
            <pc:sldMk cId="202553969" sldId="260"/>
            <ac:spMk id="6" creationId="{586AD87D-BC3E-B45B-F224-C3A863B216F0}"/>
          </ac:spMkLst>
        </pc:spChg>
        <pc:spChg chg="mod">
          <ac:chgData name="Lisa McPeak" userId="959409d5c8b6d795" providerId="Windows Live" clId="Web-{F29FE7D3-76DE-A0D7-E7E2-B842D6B54B26}" dt="2026-01-04T03:43:27.083" v="379" actId="14100"/>
          <ac:spMkLst>
            <pc:docMk/>
            <pc:sldMk cId="202553969" sldId="260"/>
            <ac:spMk id="11" creationId="{663A7C4C-C592-411F-1810-50C336EFD6FB}"/>
          </ac:spMkLst>
        </pc:spChg>
      </pc:sldChg>
      <pc:sldChg chg="modSp">
        <pc:chgData name="Lisa McPeak" userId="959409d5c8b6d795" providerId="Windows Live" clId="Web-{F29FE7D3-76DE-A0D7-E7E2-B842D6B54B26}" dt="2026-01-04T05:35:41.532" v="1128" actId="14100"/>
        <pc:sldMkLst>
          <pc:docMk/>
          <pc:sldMk cId="1680271845" sldId="276"/>
        </pc:sldMkLst>
        <pc:spChg chg="mod">
          <ac:chgData name="Lisa McPeak" userId="959409d5c8b6d795" providerId="Windows Live" clId="Web-{F29FE7D3-76DE-A0D7-E7E2-B842D6B54B26}" dt="2026-01-04T05:35:41.532" v="1128" actId="14100"/>
          <ac:spMkLst>
            <pc:docMk/>
            <pc:sldMk cId="1680271845" sldId="276"/>
            <ac:spMk id="4" creationId="{643C3243-7EC2-4A61-A290-DFEA7AE7B0A8}"/>
          </ac:spMkLst>
        </pc:spChg>
      </pc:sldChg>
      <pc:sldChg chg="modSp">
        <pc:chgData name="Lisa McPeak" userId="959409d5c8b6d795" providerId="Windows Live" clId="Web-{F29FE7D3-76DE-A0D7-E7E2-B842D6B54B26}" dt="2026-01-04T03:27:30.057" v="23" actId="20577"/>
        <pc:sldMkLst>
          <pc:docMk/>
          <pc:sldMk cId="2155981101" sldId="281"/>
        </pc:sldMkLst>
        <pc:spChg chg="mod">
          <ac:chgData name="Lisa McPeak" userId="959409d5c8b6d795" providerId="Windows Live" clId="Web-{F29FE7D3-76DE-A0D7-E7E2-B842D6B54B26}" dt="2026-01-04T03:27:30.057" v="23" actId="20577"/>
          <ac:spMkLst>
            <pc:docMk/>
            <pc:sldMk cId="2155981101" sldId="281"/>
            <ac:spMk id="6" creationId="{26EBD363-BE58-48ED-8628-55B725CBDB27}"/>
          </ac:spMkLst>
        </pc:spChg>
      </pc:sldChg>
      <pc:sldChg chg="modSp">
        <pc:chgData name="Lisa McPeak" userId="959409d5c8b6d795" providerId="Windows Live" clId="Web-{F29FE7D3-76DE-A0D7-E7E2-B842D6B54B26}" dt="2026-01-04T03:44:16.134" v="384" actId="20577"/>
        <pc:sldMkLst>
          <pc:docMk/>
          <pc:sldMk cId="3109221809" sldId="283"/>
        </pc:sldMkLst>
        <pc:spChg chg="mod">
          <ac:chgData name="Lisa McPeak" userId="959409d5c8b6d795" providerId="Windows Live" clId="Web-{F29FE7D3-76DE-A0D7-E7E2-B842D6B54B26}" dt="2026-01-04T03:44:16.134" v="384" actId="20577"/>
          <ac:spMkLst>
            <pc:docMk/>
            <pc:sldMk cId="3109221809" sldId="283"/>
            <ac:spMk id="3" creationId="{CC14CE14-B48A-035C-E1BC-D3B77466B4D8}"/>
          </ac:spMkLst>
        </pc:spChg>
      </pc:sldChg>
      <pc:sldChg chg="modSp">
        <pc:chgData name="Lisa McPeak" userId="959409d5c8b6d795" providerId="Windows Live" clId="Web-{F29FE7D3-76DE-A0D7-E7E2-B842D6B54B26}" dt="2026-01-04T05:55:01.063" v="1569" actId="20577"/>
        <pc:sldMkLst>
          <pc:docMk/>
          <pc:sldMk cId="1461071058" sldId="291"/>
        </pc:sldMkLst>
        <pc:spChg chg="mod">
          <ac:chgData name="Lisa McPeak" userId="959409d5c8b6d795" providerId="Windows Live" clId="Web-{F29FE7D3-76DE-A0D7-E7E2-B842D6B54B26}" dt="2026-01-04T05:55:01.063" v="1569" actId="20577"/>
          <ac:spMkLst>
            <pc:docMk/>
            <pc:sldMk cId="1461071058" sldId="291"/>
            <ac:spMk id="7" creationId="{B3B4D6FF-E581-417A-A9D3-5E1985FC5DEE}"/>
          </ac:spMkLst>
        </pc:spChg>
      </pc:sldChg>
      <pc:sldChg chg="modSp">
        <pc:chgData name="Lisa McPeak" userId="959409d5c8b6d795" providerId="Windows Live" clId="Web-{F29FE7D3-76DE-A0D7-E7E2-B842D6B54B26}" dt="2026-01-04T05:35:28.907" v="1126" actId="20577"/>
        <pc:sldMkLst>
          <pc:docMk/>
          <pc:sldMk cId="2750610079" sldId="315"/>
        </pc:sldMkLst>
        <pc:spChg chg="mod">
          <ac:chgData name="Lisa McPeak" userId="959409d5c8b6d795" providerId="Windows Live" clId="Web-{F29FE7D3-76DE-A0D7-E7E2-B842D6B54B26}" dt="2026-01-04T05:35:28.907" v="1126" actId="20577"/>
          <ac:spMkLst>
            <pc:docMk/>
            <pc:sldMk cId="2750610079" sldId="315"/>
            <ac:spMk id="6" creationId="{A1FE0C33-CECE-4322-A29C-AEA87CDB13E3}"/>
          </ac:spMkLst>
        </pc:spChg>
      </pc:sldChg>
      <pc:sldChg chg="modSp">
        <pc:chgData name="Lisa McPeak" userId="959409d5c8b6d795" providerId="Windows Live" clId="Web-{F29FE7D3-76DE-A0D7-E7E2-B842D6B54B26}" dt="2026-01-04T03:51:38.003" v="460" actId="20577"/>
        <pc:sldMkLst>
          <pc:docMk/>
          <pc:sldMk cId="2397286653" sldId="318"/>
        </pc:sldMkLst>
        <pc:spChg chg="mod">
          <ac:chgData name="Lisa McPeak" userId="959409d5c8b6d795" providerId="Windows Live" clId="Web-{F29FE7D3-76DE-A0D7-E7E2-B842D6B54B26}" dt="2026-01-04T03:51:38.003" v="460" actId="20577"/>
          <ac:spMkLst>
            <pc:docMk/>
            <pc:sldMk cId="2397286653" sldId="318"/>
            <ac:spMk id="5" creationId="{0E94952F-929D-D024-F492-F97D6D277F26}"/>
          </ac:spMkLst>
        </pc:spChg>
      </pc:sldChg>
      <pc:sldChg chg="modSp">
        <pc:chgData name="Lisa McPeak" userId="959409d5c8b6d795" providerId="Windows Live" clId="Web-{F29FE7D3-76DE-A0D7-E7E2-B842D6B54B26}" dt="2026-01-04T05:18:07.384" v="802" actId="20577"/>
        <pc:sldMkLst>
          <pc:docMk/>
          <pc:sldMk cId="2586578103" sldId="319"/>
        </pc:sldMkLst>
        <pc:spChg chg="mod">
          <ac:chgData name="Lisa McPeak" userId="959409d5c8b6d795" providerId="Windows Live" clId="Web-{F29FE7D3-76DE-A0D7-E7E2-B842D6B54B26}" dt="2026-01-04T05:17:35.852" v="770" actId="20577"/>
          <ac:spMkLst>
            <pc:docMk/>
            <pc:sldMk cId="2586578103" sldId="319"/>
            <ac:spMk id="5" creationId="{1F96E331-1483-974B-2F80-4C349BFE03BC}"/>
          </ac:spMkLst>
        </pc:spChg>
        <pc:spChg chg="mod">
          <ac:chgData name="Lisa McPeak" userId="959409d5c8b6d795" providerId="Windows Live" clId="Web-{F29FE7D3-76DE-A0D7-E7E2-B842D6B54B26}" dt="2026-01-04T05:18:07.384" v="802" actId="20577"/>
          <ac:spMkLst>
            <pc:docMk/>
            <pc:sldMk cId="2586578103" sldId="319"/>
            <ac:spMk id="6" creationId="{1BF58666-E2FF-610A-D9D8-6138FCBFB94D}"/>
          </ac:spMkLst>
        </pc:spChg>
      </pc:sldChg>
      <pc:sldChg chg="addSp modSp">
        <pc:chgData name="Lisa McPeak" userId="959409d5c8b6d795" providerId="Windows Live" clId="Web-{F29FE7D3-76DE-A0D7-E7E2-B842D6B54B26}" dt="2026-01-04T05:34:12.481" v="1092" actId="1076"/>
        <pc:sldMkLst>
          <pc:docMk/>
          <pc:sldMk cId="3385463313" sldId="323"/>
        </pc:sldMkLst>
        <pc:spChg chg="mod">
          <ac:chgData name="Lisa McPeak" userId="959409d5c8b6d795" providerId="Windows Live" clId="Web-{F29FE7D3-76DE-A0D7-E7E2-B842D6B54B26}" dt="2026-01-04T05:34:12.481" v="1092" actId="1076"/>
          <ac:spMkLst>
            <pc:docMk/>
            <pc:sldMk cId="3385463313" sldId="323"/>
            <ac:spMk id="2" creationId="{313D1BDD-B2E2-058E-60AE-94086A2D92F1}"/>
          </ac:spMkLst>
        </pc:spChg>
        <pc:spChg chg="add mod">
          <ac:chgData name="Lisa McPeak" userId="959409d5c8b6d795" providerId="Windows Live" clId="Web-{F29FE7D3-76DE-A0D7-E7E2-B842D6B54B26}" dt="2026-01-04T05:33:57.309" v="1090" actId="1076"/>
          <ac:spMkLst>
            <pc:docMk/>
            <pc:sldMk cId="3385463313" sldId="323"/>
            <ac:spMk id="970" creationId="{1FB54798-D707-DAEE-1BE7-8E05AA8F4E72}"/>
          </ac:spMkLst>
        </pc:spChg>
        <pc:graphicFrameChg chg="mod modGraphic">
          <ac:chgData name="Lisa McPeak" userId="959409d5c8b6d795" providerId="Windows Live" clId="Web-{F29FE7D3-76DE-A0D7-E7E2-B842D6B54B26}" dt="2026-01-04T05:34:04.903" v="1091" actId="1076"/>
          <ac:graphicFrameMkLst>
            <pc:docMk/>
            <pc:sldMk cId="3385463313" sldId="323"/>
            <ac:graphicFrameMk id="5" creationId="{A51338EC-EF75-F30C-2D14-88B03D71F9A6}"/>
          </ac:graphicFrameMkLst>
        </pc:graphicFrameChg>
      </pc:sldChg>
      <pc:sldChg chg="modSp">
        <pc:chgData name="Lisa McPeak" userId="959409d5c8b6d795" providerId="Windows Live" clId="Web-{F29FE7D3-76DE-A0D7-E7E2-B842D6B54B26}" dt="2026-01-04T05:37:34.768" v="1169" actId="20577"/>
        <pc:sldMkLst>
          <pc:docMk/>
          <pc:sldMk cId="1637330583" sldId="324"/>
        </pc:sldMkLst>
        <pc:spChg chg="mod">
          <ac:chgData name="Lisa McPeak" userId="959409d5c8b6d795" providerId="Windows Live" clId="Web-{F29FE7D3-76DE-A0D7-E7E2-B842D6B54B26}" dt="2026-01-04T05:37:34.768" v="1169" actId="20577"/>
          <ac:spMkLst>
            <pc:docMk/>
            <pc:sldMk cId="1637330583" sldId="324"/>
            <ac:spMk id="3" creationId="{7CEC351B-0A1F-21E2-2324-83F09A500338}"/>
          </ac:spMkLst>
        </pc:spChg>
      </pc:sldChg>
      <pc:sldChg chg="modSp">
        <pc:chgData name="Lisa McPeak" userId="959409d5c8b6d795" providerId="Windows Live" clId="Web-{F29FE7D3-76DE-A0D7-E7E2-B842D6B54B26}" dt="2026-01-04T03:11:12.210" v="20" actId="20577"/>
        <pc:sldMkLst>
          <pc:docMk/>
          <pc:sldMk cId="56090856" sldId="325"/>
        </pc:sldMkLst>
        <pc:spChg chg="mod">
          <ac:chgData name="Lisa McPeak" userId="959409d5c8b6d795" providerId="Windows Live" clId="Web-{F29FE7D3-76DE-A0D7-E7E2-B842D6B54B26}" dt="2026-01-04T03:11:12.210" v="20" actId="20577"/>
          <ac:spMkLst>
            <pc:docMk/>
            <pc:sldMk cId="56090856" sldId="325"/>
            <ac:spMk id="25" creationId="{8C81E857-104D-A5CD-DEEE-A4FE5B26494C}"/>
          </ac:spMkLst>
        </pc:spChg>
      </pc:sldChg>
      <pc:sldChg chg="modSp">
        <pc:chgData name="Lisa McPeak" userId="959409d5c8b6d795" providerId="Windows Live" clId="Web-{F29FE7D3-76DE-A0D7-E7E2-B842D6B54B26}" dt="2026-01-04T03:08:05.879" v="2" actId="20577"/>
        <pc:sldMkLst>
          <pc:docMk/>
          <pc:sldMk cId="837734071" sldId="326"/>
        </pc:sldMkLst>
        <pc:spChg chg="mod">
          <ac:chgData name="Lisa McPeak" userId="959409d5c8b6d795" providerId="Windows Live" clId="Web-{F29FE7D3-76DE-A0D7-E7E2-B842D6B54B26}" dt="2026-01-04T03:08:05.879" v="2" actId="20577"/>
          <ac:spMkLst>
            <pc:docMk/>
            <pc:sldMk cId="837734071" sldId="326"/>
            <ac:spMk id="3" creationId="{630FC9A7-162C-71C2-2EEB-9CBFD8B00985}"/>
          </ac:spMkLst>
        </pc:spChg>
      </pc:sldChg>
      <pc:sldChg chg="modSp">
        <pc:chgData name="Lisa McPeak" userId="959409d5c8b6d795" providerId="Windows Live" clId="Web-{F29FE7D3-76DE-A0D7-E7E2-B842D6B54B26}" dt="2026-01-04T05:54:06.953" v="1556" actId="20577"/>
        <pc:sldMkLst>
          <pc:docMk/>
          <pc:sldMk cId="200807932" sldId="327"/>
        </pc:sldMkLst>
        <pc:spChg chg="mod">
          <ac:chgData name="Lisa McPeak" userId="959409d5c8b6d795" providerId="Windows Live" clId="Web-{F29FE7D3-76DE-A0D7-E7E2-B842D6B54B26}" dt="2026-01-04T05:54:06.953" v="1556" actId="20577"/>
          <ac:spMkLst>
            <pc:docMk/>
            <pc:sldMk cId="200807932" sldId="327"/>
            <ac:spMk id="4" creationId="{643C3243-7EC2-4A61-A290-DFEA7AE7B0A8}"/>
          </ac:spMkLst>
        </pc:spChg>
      </pc:sldChg>
      <pc:sldChg chg="modSp">
        <pc:chgData name="Lisa McPeak" userId="959409d5c8b6d795" providerId="Windows Live" clId="Web-{F29FE7D3-76DE-A0D7-E7E2-B842D6B54B26}" dt="2026-01-04T05:36:42.767" v="1165" actId="20577"/>
        <pc:sldMkLst>
          <pc:docMk/>
          <pc:sldMk cId="1707732321" sldId="328"/>
        </pc:sldMkLst>
        <pc:spChg chg="mod">
          <ac:chgData name="Lisa McPeak" userId="959409d5c8b6d795" providerId="Windows Live" clId="Web-{F29FE7D3-76DE-A0D7-E7E2-B842D6B54B26}" dt="2026-01-04T05:36:42.767" v="1165" actId="20577"/>
          <ac:spMkLst>
            <pc:docMk/>
            <pc:sldMk cId="1707732321" sldId="328"/>
            <ac:spMk id="4" creationId="{643C3243-7EC2-4A61-A290-DFEA7AE7B0A8}"/>
          </ac:spMkLst>
        </pc:spChg>
      </pc:sldChg>
      <pc:sldChg chg="modSp">
        <pc:chgData name="Lisa McPeak" userId="959409d5c8b6d795" providerId="Windows Live" clId="Web-{F29FE7D3-76DE-A0D7-E7E2-B842D6B54B26}" dt="2026-01-04T05:55:23.470" v="1574" actId="20577"/>
        <pc:sldMkLst>
          <pc:docMk/>
          <pc:sldMk cId="1355576194" sldId="330"/>
        </pc:sldMkLst>
        <pc:spChg chg="mod">
          <ac:chgData name="Lisa McPeak" userId="959409d5c8b6d795" providerId="Windows Live" clId="Web-{F29FE7D3-76DE-A0D7-E7E2-B842D6B54B26}" dt="2026-01-04T05:55:23.470" v="1574" actId="20577"/>
          <ac:spMkLst>
            <pc:docMk/>
            <pc:sldMk cId="1355576194" sldId="330"/>
            <ac:spMk id="3" creationId="{F7D921F7-1F4F-72A1-0CAA-1D9037B6AE2A}"/>
          </ac:spMkLst>
        </pc:spChg>
      </pc:sldChg>
      <pc:sldChg chg="modSp">
        <pc:chgData name="Lisa McPeak" userId="959409d5c8b6d795" providerId="Windows Live" clId="Web-{F29FE7D3-76DE-A0D7-E7E2-B842D6B54B26}" dt="2026-01-04T04:02:01.753" v="558" actId="20577"/>
        <pc:sldMkLst>
          <pc:docMk/>
          <pc:sldMk cId="429387320" sldId="332"/>
        </pc:sldMkLst>
        <pc:spChg chg="mod">
          <ac:chgData name="Lisa McPeak" userId="959409d5c8b6d795" providerId="Windows Live" clId="Web-{F29FE7D3-76DE-A0D7-E7E2-B842D6B54B26}" dt="2026-01-04T04:02:01.753" v="558" actId="20577"/>
          <ac:spMkLst>
            <pc:docMk/>
            <pc:sldMk cId="429387320" sldId="332"/>
            <ac:spMk id="3" creationId="{F0519AA0-58F8-761A-3EC8-9DA8BA875FF2}"/>
          </ac:spMkLst>
        </pc:spChg>
      </pc:sldChg>
      <pc:sldChg chg="modSp">
        <pc:chgData name="Lisa McPeak" userId="959409d5c8b6d795" providerId="Windows Live" clId="Web-{F29FE7D3-76DE-A0D7-E7E2-B842D6B54B26}" dt="2026-01-04T05:17:11.149" v="756" actId="20577"/>
        <pc:sldMkLst>
          <pc:docMk/>
          <pc:sldMk cId="631974236" sldId="335"/>
        </pc:sldMkLst>
        <pc:spChg chg="mod">
          <ac:chgData name="Lisa McPeak" userId="959409d5c8b6d795" providerId="Windows Live" clId="Web-{F29FE7D3-76DE-A0D7-E7E2-B842D6B54B26}" dt="2026-01-04T05:17:11.149" v="756" actId="20577"/>
          <ac:spMkLst>
            <pc:docMk/>
            <pc:sldMk cId="631974236" sldId="335"/>
            <ac:spMk id="3" creationId="{478D35EB-9598-FB53-D633-F84712B2600F}"/>
          </ac:spMkLst>
        </pc:spChg>
      </pc:sldChg>
      <pc:sldChg chg="addSp delSp modSp add replId">
        <pc:chgData name="Lisa McPeak" userId="959409d5c8b6d795" providerId="Windows Live" clId="Web-{F29FE7D3-76DE-A0D7-E7E2-B842D6B54B26}" dt="2026-01-04T04:00:42.045" v="480" actId="1076"/>
        <pc:sldMkLst>
          <pc:docMk/>
          <pc:sldMk cId="3958753839" sldId="337"/>
        </pc:sldMkLst>
        <pc:picChg chg="add mod ord">
          <ac:chgData name="Lisa McPeak" userId="959409d5c8b6d795" providerId="Windows Live" clId="Web-{F29FE7D3-76DE-A0D7-E7E2-B842D6B54B26}" dt="2026-01-04T04:00:42.045" v="480" actId="1076"/>
          <ac:picMkLst>
            <pc:docMk/>
            <pc:sldMk cId="3958753839" sldId="337"/>
            <ac:picMk id="4" creationId="{38CE5DB9-5385-408C-1D5D-AFBBC724390E}"/>
          </ac:picMkLst>
        </pc:picChg>
      </pc:sldChg>
      <pc:sldChg chg="addSp delSp modSp new mod setBg">
        <pc:chgData name="Lisa McPeak" userId="959409d5c8b6d795" providerId="Windows Live" clId="Web-{F29FE7D3-76DE-A0D7-E7E2-B842D6B54B26}" dt="2026-01-04T05:44:24.823" v="1261" actId="20577"/>
        <pc:sldMkLst>
          <pc:docMk/>
          <pc:sldMk cId="426048820" sldId="338"/>
        </pc:sldMkLst>
        <pc:spChg chg="mod">
          <ac:chgData name="Lisa McPeak" userId="959409d5c8b6d795" providerId="Windows Live" clId="Web-{F29FE7D3-76DE-A0D7-E7E2-B842D6B54B26}" dt="2026-01-04T05:44:24.823" v="1261" actId="20577"/>
          <ac:spMkLst>
            <pc:docMk/>
            <pc:sldMk cId="426048820" sldId="338"/>
            <ac:spMk id="2" creationId="{5B273C7F-3C27-7A70-8A4D-F36B258D853A}"/>
          </ac:spMkLst>
        </pc:spChg>
        <pc:spChg chg="mod ord">
          <ac:chgData name="Lisa McPeak" userId="959409d5c8b6d795" providerId="Windows Live" clId="Web-{F29FE7D3-76DE-A0D7-E7E2-B842D6B54B26}" dt="2026-01-04T05:44:10.088" v="1256" actId="20577"/>
          <ac:spMkLst>
            <pc:docMk/>
            <pc:sldMk cId="426048820" sldId="338"/>
            <ac:spMk id="3" creationId="{0C94BAF9-CE28-96BF-8A28-51C7E9C0184D}"/>
          </ac:spMkLst>
        </pc:spChg>
        <pc:spChg chg="add">
          <ac:chgData name="Lisa McPeak" userId="959409d5c8b6d795" providerId="Windows Live" clId="Web-{F29FE7D3-76DE-A0D7-E7E2-B842D6B54B26}" dt="2026-01-04T05:43:20.570" v="1246"/>
          <ac:spMkLst>
            <pc:docMk/>
            <pc:sldMk cId="426048820" sldId="338"/>
            <ac:spMk id="40" creationId="{A3363022-C969-41E9-8EB2-E4C94908C1FA}"/>
          </ac:spMkLst>
        </pc:spChg>
        <pc:spChg chg="add">
          <ac:chgData name="Lisa McPeak" userId="959409d5c8b6d795" providerId="Windows Live" clId="Web-{F29FE7D3-76DE-A0D7-E7E2-B842D6B54B26}" dt="2026-01-04T05:43:20.570" v="1246"/>
          <ac:spMkLst>
            <pc:docMk/>
            <pc:sldMk cId="426048820" sldId="338"/>
            <ac:spMk id="42" creationId="{8D1AD6B3-BE88-4CEB-BA17-790657CC4729}"/>
          </ac:spMkLst>
        </pc:spChg>
        <pc:grpChg chg="add">
          <ac:chgData name="Lisa McPeak" userId="959409d5c8b6d795" providerId="Windows Live" clId="Web-{F29FE7D3-76DE-A0D7-E7E2-B842D6B54B26}" dt="2026-01-04T05:43:20.570" v="1246"/>
          <ac:grpSpMkLst>
            <pc:docMk/>
            <pc:sldMk cId="426048820" sldId="338"/>
            <ac:grpSpMk id="44" creationId="{89D1390B-7E13-4B4F-9CB2-391063412E54}"/>
          </ac:grpSpMkLst>
        </pc:grpChg>
        <pc:picChg chg="add">
          <ac:chgData name="Lisa McPeak" userId="959409d5c8b6d795" providerId="Windows Live" clId="Web-{F29FE7D3-76DE-A0D7-E7E2-B842D6B54B26}" dt="2026-01-04T05:43:20.570" v="1246"/>
          <ac:picMkLst>
            <pc:docMk/>
            <pc:sldMk cId="426048820" sldId="338"/>
            <ac:picMk id="37" creationId="{9585258C-3211-9966-BBEE-6B52340476EC}"/>
          </ac:picMkLst>
        </pc:picChg>
      </pc:sldChg>
      <pc:sldChg chg="addSp delSp modSp new mod setBg">
        <pc:chgData name="Lisa McPeak" userId="959409d5c8b6d795" providerId="Windows Live" clId="Web-{F29FE7D3-76DE-A0D7-E7E2-B842D6B54B26}" dt="2026-01-04T05:50:23.388" v="1383" actId="20577"/>
        <pc:sldMkLst>
          <pc:docMk/>
          <pc:sldMk cId="1969913418" sldId="340"/>
        </pc:sldMkLst>
        <pc:spChg chg="mod">
          <ac:chgData name="Lisa McPeak" userId="959409d5c8b6d795" providerId="Windows Live" clId="Web-{F29FE7D3-76DE-A0D7-E7E2-B842D6B54B26}" dt="2026-01-04T05:50:23.388" v="1383" actId="20577"/>
          <ac:spMkLst>
            <pc:docMk/>
            <pc:sldMk cId="1969913418" sldId="340"/>
            <ac:spMk id="2" creationId="{48BFE851-EB00-9E70-7436-48F174550284}"/>
          </ac:spMkLst>
        </pc:spChg>
        <pc:spChg chg="mod">
          <ac:chgData name="Lisa McPeak" userId="959409d5c8b6d795" providerId="Windows Live" clId="Web-{F29FE7D3-76DE-A0D7-E7E2-B842D6B54B26}" dt="2026-01-04T05:50:14.029" v="1381" actId="14100"/>
          <ac:spMkLst>
            <pc:docMk/>
            <pc:sldMk cId="1969913418" sldId="340"/>
            <ac:spMk id="3" creationId="{39DABF77-DF1D-A7B1-4964-15071C8A51A7}"/>
          </ac:spMkLst>
        </pc:spChg>
        <pc:spChg chg="add">
          <ac:chgData name="Lisa McPeak" userId="959409d5c8b6d795" providerId="Windows Live" clId="Web-{F29FE7D3-76DE-A0D7-E7E2-B842D6B54B26}" dt="2026-01-04T05:49:36.210" v="1371"/>
          <ac:spMkLst>
            <pc:docMk/>
            <pc:sldMk cId="1969913418" sldId="340"/>
            <ac:spMk id="27" creationId="{245A9F99-D9B1-4094-A2E2-B90AC1DB7B9C}"/>
          </ac:spMkLst>
        </pc:spChg>
        <pc:spChg chg="add">
          <ac:chgData name="Lisa McPeak" userId="959409d5c8b6d795" providerId="Windows Live" clId="Web-{F29FE7D3-76DE-A0D7-E7E2-B842D6B54B26}" dt="2026-01-04T05:49:36.210" v="1371"/>
          <ac:spMkLst>
            <pc:docMk/>
            <pc:sldMk cId="1969913418" sldId="340"/>
            <ac:spMk id="29" creationId="{B7FAF607-473A-4A43-A23D-BBFF5C4117BB}"/>
          </ac:spMkLst>
        </pc:spChg>
      </pc:sldChg>
    </pc:docChg>
  </pc:docChgLst>
  <pc:docChgLst>
    <pc:chgData name="Lisa McPeak" userId="959409d5c8b6d795" providerId="Windows Live" clId="Web-{E58F803C-ED52-109C-6D1A-E4B533512020}"/>
    <pc:docChg chg="modSld">
      <pc:chgData name="Lisa McPeak" userId="959409d5c8b6d795" providerId="Windows Live" clId="Web-{E58F803C-ED52-109C-6D1A-E4B533512020}" dt="2026-01-07T01:59:11.949" v="135" actId="20577"/>
      <pc:docMkLst>
        <pc:docMk/>
      </pc:docMkLst>
      <pc:sldChg chg="modSp">
        <pc:chgData name="Lisa McPeak" userId="959409d5c8b6d795" providerId="Windows Live" clId="Web-{E58F803C-ED52-109C-6D1A-E4B533512020}" dt="2026-01-07T01:55:04.651" v="119" actId="20577"/>
        <pc:sldMkLst>
          <pc:docMk/>
          <pc:sldMk cId="2155981101" sldId="281"/>
        </pc:sldMkLst>
        <pc:spChg chg="mod">
          <ac:chgData name="Lisa McPeak" userId="959409d5c8b6d795" providerId="Windows Live" clId="Web-{E58F803C-ED52-109C-6D1A-E4B533512020}" dt="2026-01-07T01:55:04.651" v="119" actId="20577"/>
          <ac:spMkLst>
            <pc:docMk/>
            <pc:sldMk cId="2155981101" sldId="281"/>
            <ac:spMk id="6" creationId="{26EBD363-BE58-48ED-8628-55B725CBDB27}"/>
          </ac:spMkLst>
        </pc:spChg>
      </pc:sldChg>
      <pc:sldChg chg="modSp">
        <pc:chgData name="Lisa McPeak" userId="959409d5c8b6d795" providerId="Windows Live" clId="Web-{E58F803C-ED52-109C-6D1A-E4B533512020}" dt="2026-01-07T01:59:11.949" v="135" actId="20577"/>
        <pc:sldMkLst>
          <pc:docMk/>
          <pc:sldMk cId="2397286653" sldId="318"/>
        </pc:sldMkLst>
        <pc:spChg chg="mod">
          <ac:chgData name="Lisa McPeak" userId="959409d5c8b6d795" providerId="Windows Live" clId="Web-{E58F803C-ED52-109C-6D1A-E4B533512020}" dt="2026-01-07T01:59:11.949" v="135" actId="20577"/>
          <ac:spMkLst>
            <pc:docMk/>
            <pc:sldMk cId="2397286653" sldId="318"/>
            <ac:spMk id="3" creationId="{61EC2D74-252E-18FE-3319-6F3265DEF68E}"/>
          </ac:spMkLst>
        </pc:spChg>
        <pc:spChg chg="mod">
          <ac:chgData name="Lisa McPeak" userId="959409d5c8b6d795" providerId="Windows Live" clId="Web-{E58F803C-ED52-109C-6D1A-E4B533512020}" dt="2026-01-07T01:58:39.309" v="120" actId="20577"/>
          <ac:spMkLst>
            <pc:docMk/>
            <pc:sldMk cId="2397286653" sldId="318"/>
            <ac:spMk id="5" creationId="{0E94952F-929D-D024-F492-F97D6D277F26}"/>
          </ac:spMkLst>
        </pc:spChg>
      </pc:sldChg>
      <pc:sldChg chg="modSp">
        <pc:chgData name="Lisa McPeak" userId="959409d5c8b6d795" providerId="Windows Live" clId="Web-{E58F803C-ED52-109C-6D1A-E4B533512020}" dt="2026-01-07T01:53:51.042" v="62" actId="20577"/>
        <pc:sldMkLst>
          <pc:docMk/>
          <pc:sldMk cId="56090856" sldId="325"/>
        </pc:sldMkLst>
        <pc:spChg chg="mod">
          <ac:chgData name="Lisa McPeak" userId="959409d5c8b6d795" providerId="Windows Live" clId="Web-{E58F803C-ED52-109C-6D1A-E4B533512020}" dt="2026-01-07T01:53:51.042" v="62" actId="20577"/>
          <ac:spMkLst>
            <pc:docMk/>
            <pc:sldMk cId="56090856" sldId="325"/>
            <ac:spMk id="25" creationId="{8C81E857-104D-A5CD-DEEE-A4FE5B26494C}"/>
          </ac:spMkLst>
        </pc:spChg>
      </pc:sldChg>
      <pc:sldChg chg="modSp">
        <pc:chgData name="Lisa McPeak" userId="959409d5c8b6d795" providerId="Windows Live" clId="Web-{E58F803C-ED52-109C-6D1A-E4B533512020}" dt="2026-01-07T01:49:34.053" v="45" actId="20577"/>
        <pc:sldMkLst>
          <pc:docMk/>
          <pc:sldMk cId="796365985" sldId="334"/>
        </pc:sldMkLst>
        <pc:spChg chg="mod">
          <ac:chgData name="Lisa McPeak" userId="959409d5c8b6d795" providerId="Windows Live" clId="Web-{E58F803C-ED52-109C-6D1A-E4B533512020}" dt="2026-01-07T01:49:34.053" v="45" actId="20577"/>
          <ac:spMkLst>
            <pc:docMk/>
            <pc:sldMk cId="796365985" sldId="334"/>
            <ac:spMk id="3" creationId="{C9581AFD-4F05-5E9B-1F4A-322B11D6B094}"/>
          </ac:spMkLst>
        </pc:spChg>
      </pc:sldChg>
    </pc:docChg>
  </pc:docChgLst>
  <pc:docChgLst>
    <pc:chgData name="Lisa McPeak" userId="959409d5c8b6d795" providerId="LiveId" clId="{A90A6071-550C-433B-A4D7-4925735A0089}"/>
    <pc:docChg chg="addSld delSld modSld sldOrd">
      <pc:chgData name="Lisa McPeak" userId="959409d5c8b6d795" providerId="LiveId" clId="{A90A6071-550C-433B-A4D7-4925735A0089}" dt="2026-01-04T05:58:59.073" v="3"/>
      <pc:docMkLst>
        <pc:docMk/>
      </pc:docMkLst>
      <pc:sldChg chg="add ord modNotes">
        <pc:chgData name="Lisa McPeak" userId="959409d5c8b6d795" providerId="LiveId" clId="{A90A6071-550C-433B-A4D7-4925735A0089}" dt="2026-01-04T05:58:59.073" v="3"/>
        <pc:sldMkLst>
          <pc:docMk/>
          <pc:sldMk cId="0" sldId="341"/>
        </pc:sldMkLst>
      </pc:sldChg>
    </pc:docChg>
  </pc:docChgLst>
  <pc:docChgLst>
    <pc:chgData name="Lisa McPeak" userId="959409d5c8b6d795" providerId="Windows Live" clId="Web-{68E70150-3043-8EC8-ACC2-26BB14E6F713}"/>
    <pc:docChg chg="modSld">
      <pc:chgData name="Lisa McPeak" userId="959409d5c8b6d795" providerId="Windows Live" clId="Web-{68E70150-3043-8EC8-ACC2-26BB14E6F713}" dt="2026-01-04T03:07:11.998" v="752" actId="14100"/>
      <pc:docMkLst>
        <pc:docMk/>
      </pc:docMkLst>
      <pc:sldChg chg="modSp">
        <pc:chgData name="Lisa McPeak" userId="959409d5c8b6d795" providerId="Windows Live" clId="Web-{68E70150-3043-8EC8-ACC2-26BB14E6F713}" dt="2026-01-04T00:43:59.413" v="2" actId="20577"/>
        <pc:sldMkLst>
          <pc:docMk/>
          <pc:sldMk cId="227780150" sldId="256"/>
        </pc:sldMkLst>
        <pc:spChg chg="mod">
          <ac:chgData name="Lisa McPeak" userId="959409d5c8b6d795" providerId="Windows Live" clId="Web-{68E70150-3043-8EC8-ACC2-26BB14E6F713}" dt="2026-01-04T00:43:59.413" v="2" actId="20577"/>
          <ac:spMkLst>
            <pc:docMk/>
            <pc:sldMk cId="227780150" sldId="256"/>
            <ac:spMk id="3" creationId="{BA3E9CD0-B241-0557-A085-244642DD914A}"/>
          </ac:spMkLst>
        </pc:spChg>
      </pc:sldChg>
      <pc:sldChg chg="modSp">
        <pc:chgData name="Lisa McPeak" userId="959409d5c8b6d795" providerId="Windows Live" clId="Web-{68E70150-3043-8EC8-ACC2-26BB14E6F713}" dt="2026-01-04T02:38:28.355" v="376" actId="1076"/>
        <pc:sldMkLst>
          <pc:docMk/>
          <pc:sldMk cId="3941225319" sldId="258"/>
        </pc:sldMkLst>
        <pc:spChg chg="mod">
          <ac:chgData name="Lisa McPeak" userId="959409d5c8b6d795" providerId="Windows Live" clId="Web-{68E70150-3043-8EC8-ACC2-26BB14E6F713}" dt="2026-01-04T02:38:28.355" v="376" actId="1076"/>
          <ac:spMkLst>
            <pc:docMk/>
            <pc:sldMk cId="3941225319" sldId="258"/>
            <ac:spMk id="3" creationId="{C9581AFD-4F05-5E9B-1F4A-322B11D6B094}"/>
          </ac:spMkLst>
        </pc:spChg>
      </pc:sldChg>
      <pc:sldChg chg="modSp">
        <pc:chgData name="Lisa McPeak" userId="959409d5c8b6d795" providerId="Windows Live" clId="Web-{68E70150-3043-8EC8-ACC2-26BB14E6F713}" dt="2026-01-04T03:03:31.605" v="651" actId="14100"/>
        <pc:sldMkLst>
          <pc:docMk/>
          <pc:sldMk cId="4130456414" sldId="263"/>
        </pc:sldMkLst>
        <pc:spChg chg="mod">
          <ac:chgData name="Lisa McPeak" userId="959409d5c8b6d795" providerId="Windows Live" clId="Web-{68E70150-3043-8EC8-ACC2-26BB14E6F713}" dt="2026-01-04T03:03:31.605" v="651" actId="14100"/>
          <ac:spMkLst>
            <pc:docMk/>
            <pc:sldMk cId="4130456414" sldId="263"/>
            <ac:spMk id="3" creationId="{BA3E9CD0-B241-0557-A085-244642DD914A}"/>
          </ac:spMkLst>
        </pc:spChg>
        <pc:spChg chg="mod">
          <ac:chgData name="Lisa McPeak" userId="959409d5c8b6d795" providerId="Windows Live" clId="Web-{68E70150-3043-8EC8-ACC2-26BB14E6F713}" dt="2026-01-04T03:03:31.605" v="651" actId="14100"/>
          <ac:spMkLst>
            <pc:docMk/>
            <pc:sldMk cId="4130456414" sldId="263"/>
            <ac:spMk id="7" creationId="{2435F643-F204-EB99-C77A-E3E42138F2E4}"/>
          </ac:spMkLst>
        </pc:spChg>
      </pc:sldChg>
      <pc:sldChg chg="modSp">
        <pc:chgData name="Lisa McPeak" userId="959409d5c8b6d795" providerId="Windows Live" clId="Web-{68E70150-3043-8EC8-ACC2-26BB14E6F713}" dt="2026-01-04T03:07:11.998" v="752" actId="14100"/>
        <pc:sldMkLst>
          <pc:docMk/>
          <pc:sldMk cId="56090856" sldId="325"/>
        </pc:sldMkLst>
        <pc:spChg chg="mod">
          <ac:chgData name="Lisa McPeak" userId="959409d5c8b6d795" providerId="Windows Live" clId="Web-{68E70150-3043-8EC8-ACC2-26BB14E6F713}" dt="2026-01-04T03:07:11.998" v="752" actId="14100"/>
          <ac:spMkLst>
            <pc:docMk/>
            <pc:sldMk cId="56090856" sldId="325"/>
            <ac:spMk id="25" creationId="{8C81E857-104D-A5CD-DEEE-A4FE5B26494C}"/>
          </ac:spMkLst>
        </pc:spChg>
      </pc:sldChg>
      <pc:sldChg chg="modSp">
        <pc:chgData name="Lisa McPeak" userId="959409d5c8b6d795" providerId="Windows Live" clId="Web-{68E70150-3043-8EC8-ACC2-26BB14E6F713}" dt="2026-01-04T03:02:44.742" v="641" actId="20577"/>
        <pc:sldMkLst>
          <pc:docMk/>
          <pc:sldMk cId="796365985" sldId="334"/>
        </pc:sldMkLst>
        <pc:spChg chg="mod">
          <ac:chgData name="Lisa McPeak" userId="959409d5c8b6d795" providerId="Windows Live" clId="Web-{68E70150-3043-8EC8-ACC2-26BB14E6F713}" dt="2026-01-04T02:39:09.232" v="419" actId="20577"/>
          <ac:spMkLst>
            <pc:docMk/>
            <pc:sldMk cId="796365985" sldId="334"/>
            <ac:spMk id="2" creationId="{AB4A20A2-E988-362C-26D2-7EB232DD6AEE}"/>
          </ac:spMkLst>
        </pc:spChg>
        <pc:spChg chg="mod">
          <ac:chgData name="Lisa McPeak" userId="959409d5c8b6d795" providerId="Windows Live" clId="Web-{68E70150-3043-8EC8-ACC2-26BB14E6F713}" dt="2026-01-04T03:02:44.742" v="641" actId="20577"/>
          <ac:spMkLst>
            <pc:docMk/>
            <pc:sldMk cId="796365985" sldId="334"/>
            <ac:spMk id="3" creationId="{C9581AFD-4F05-5E9B-1F4A-322B11D6B094}"/>
          </ac:spMkLst>
        </pc:spChg>
      </pc:sldChg>
    </pc:docChg>
  </pc:docChgLst>
  <pc:docChgLst>
    <pc:chgData name="Lisa McPeak" userId="959409d5c8b6d795" providerId="Windows Live" clId="Web-{09014405-75DF-415E-8B92-8EDD94FC4B00}"/>
    <pc:docChg chg="addSld delSld modSld">
      <pc:chgData name="Lisa McPeak" userId="959409d5c8b6d795" providerId="Windows Live" clId="Web-{09014405-75DF-415E-8B92-8EDD94FC4B00}" dt="2026-01-06T04:38:39.643" v="26" actId="1076"/>
      <pc:docMkLst>
        <pc:docMk/>
      </pc:docMkLst>
      <pc:sldChg chg="addSp delSp modSp">
        <pc:chgData name="Lisa McPeak" userId="959409d5c8b6d795" providerId="Windows Live" clId="Web-{09014405-75DF-415E-8B92-8EDD94FC4B00}" dt="2026-01-06T04:36:55.157" v="12"/>
        <pc:sldMkLst>
          <pc:docMk/>
          <pc:sldMk cId="889960507" sldId="321"/>
        </pc:sldMkLst>
        <pc:spChg chg="add del mod">
          <ac:chgData name="Lisa McPeak" userId="959409d5c8b6d795" providerId="Windows Live" clId="Web-{09014405-75DF-415E-8B92-8EDD94FC4B00}" dt="2026-01-06T04:36:55.157" v="12"/>
          <ac:spMkLst>
            <pc:docMk/>
            <pc:sldMk cId="889960507" sldId="321"/>
            <ac:spMk id="2" creationId="{A199961E-317F-7CA9-567D-3F327053206C}"/>
          </ac:spMkLst>
        </pc:spChg>
        <pc:spChg chg="add del mod">
          <ac:chgData name="Lisa McPeak" userId="959409d5c8b6d795" providerId="Windows Live" clId="Web-{09014405-75DF-415E-8B92-8EDD94FC4B00}" dt="2026-01-06T04:36:52.704" v="10"/>
          <ac:spMkLst>
            <pc:docMk/>
            <pc:sldMk cId="889960507" sldId="321"/>
            <ac:spMk id="3" creationId="{03B8CA96-3227-CC30-9389-BA4248B07DFB}"/>
          </ac:spMkLst>
        </pc:spChg>
      </pc:sldChg>
      <pc:sldChg chg="modSp add del">
        <pc:chgData name="Lisa McPeak" userId="959409d5c8b6d795" providerId="Windows Live" clId="Web-{09014405-75DF-415E-8B92-8EDD94FC4B00}" dt="2026-01-06T04:37:58.642" v="20" actId="20577"/>
        <pc:sldMkLst>
          <pc:docMk/>
          <pc:sldMk cId="4040224986" sldId="322"/>
        </pc:sldMkLst>
        <pc:spChg chg="mod">
          <ac:chgData name="Lisa McPeak" userId="959409d5c8b6d795" providerId="Windows Live" clId="Web-{09014405-75DF-415E-8B92-8EDD94FC4B00}" dt="2026-01-06T04:37:58.642" v="20" actId="20577"/>
          <ac:spMkLst>
            <pc:docMk/>
            <pc:sldMk cId="4040224986" sldId="322"/>
            <ac:spMk id="3" creationId="{9873BF75-B6B7-5374-1B0A-EDDAFBF50B90}"/>
          </ac:spMkLst>
        </pc:spChg>
      </pc:sldChg>
      <pc:sldChg chg="modSp">
        <pc:chgData name="Lisa McPeak" userId="959409d5c8b6d795" providerId="Windows Live" clId="Web-{09014405-75DF-415E-8B92-8EDD94FC4B00}" dt="2026-01-06T04:38:39.643" v="26" actId="1076"/>
        <pc:sldMkLst>
          <pc:docMk/>
          <pc:sldMk cId="1637330583" sldId="324"/>
        </pc:sldMkLst>
        <pc:spChg chg="mod">
          <ac:chgData name="Lisa McPeak" userId="959409d5c8b6d795" providerId="Windows Live" clId="Web-{09014405-75DF-415E-8B92-8EDD94FC4B00}" dt="2026-01-06T04:38:34.361" v="25" actId="1076"/>
          <ac:spMkLst>
            <pc:docMk/>
            <pc:sldMk cId="1637330583" sldId="324"/>
            <ac:spMk id="6" creationId="{E1AEC714-CFF4-2257-D6A1-FE67ECADA883}"/>
          </ac:spMkLst>
        </pc:spChg>
        <pc:picChg chg="mod">
          <ac:chgData name="Lisa McPeak" userId="959409d5c8b6d795" providerId="Windows Live" clId="Web-{09014405-75DF-415E-8B92-8EDD94FC4B00}" dt="2026-01-06T04:38:39.643" v="26" actId="1076"/>
          <ac:picMkLst>
            <pc:docMk/>
            <pc:sldMk cId="1637330583" sldId="324"/>
            <ac:picMk id="4" creationId="{F8A46852-5F87-9C08-CB8F-6C8D45CE7ED6}"/>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E0A67-65BC-4405-8CFC-3E68D32DACA2}"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DC8D9DCD-B3F3-4AB9-8F30-4A2D0628A754}">
      <dgm:prSet/>
      <dgm:spPr/>
      <dgm:t>
        <a:bodyPr/>
        <a:lstStyle/>
        <a:p>
          <a:pPr>
            <a:lnSpc>
              <a:spcPct val="100000"/>
            </a:lnSpc>
            <a:defRPr b="1"/>
          </a:pPr>
          <a:r>
            <a:rPr lang="en-US" dirty="0"/>
            <a:t>January Hikes</a:t>
          </a:r>
        </a:p>
      </dgm:t>
    </dgm:pt>
    <dgm:pt modelId="{5B4EB302-42E7-44A8-8737-B96E7A924EE6}" type="parTrans" cxnId="{B38E78EE-D585-43D2-AFFA-D6E1605AA41E}">
      <dgm:prSet/>
      <dgm:spPr/>
      <dgm:t>
        <a:bodyPr/>
        <a:lstStyle/>
        <a:p>
          <a:endParaRPr lang="en-US"/>
        </a:p>
      </dgm:t>
    </dgm:pt>
    <dgm:pt modelId="{71781E52-BD10-4DE9-9716-969B8268491D}" type="sibTrans" cxnId="{B38E78EE-D585-43D2-AFFA-D6E1605AA41E}">
      <dgm:prSet/>
      <dgm:spPr/>
      <dgm:t>
        <a:bodyPr/>
        <a:lstStyle/>
        <a:p>
          <a:endParaRPr lang="en-US"/>
        </a:p>
      </dgm:t>
    </dgm:pt>
    <dgm:pt modelId="{284DE890-AD01-447A-81B1-9671E902626F}">
      <dgm:prSet/>
      <dgm:spPr/>
      <dgm:t>
        <a:bodyPr/>
        <a:lstStyle/>
        <a:p>
          <a:pPr rtl="0">
            <a:lnSpc>
              <a:spcPct val="100000"/>
            </a:lnSpc>
          </a:pPr>
          <a:r>
            <a:rPr lang="en-US" dirty="0"/>
            <a:t>OPEN FOR YOU TO RESGISTER FOR 2 HIKES: </a:t>
          </a:r>
          <a:r>
            <a:rPr lang="en-US" dirty="0">
              <a:solidFill>
                <a:srgbClr val="FF0000"/>
              </a:solidFill>
              <a:latin typeface="Calibri Light" panose="020F0302020204030204"/>
            </a:rPr>
            <a:t> Wed,</a:t>
          </a:r>
          <a:r>
            <a:rPr lang="en-US" dirty="0">
              <a:solidFill>
                <a:srgbClr val="FF0000"/>
              </a:solidFill>
            </a:rPr>
            <a:t> Jan</a:t>
          </a:r>
          <a:r>
            <a:rPr lang="en-US" dirty="0">
              <a:solidFill>
                <a:srgbClr val="FF0000"/>
              </a:solidFill>
              <a:latin typeface="Calibri Light" panose="020F0302020204030204"/>
            </a:rPr>
            <a:t> </a:t>
          </a:r>
          <a:r>
            <a:rPr lang="en-US" baseline="0" dirty="0">
              <a:solidFill>
                <a:srgbClr val="FF0000"/>
              </a:solidFill>
              <a:latin typeface="Calibri Light" panose="020F0302020204030204"/>
            </a:rPr>
            <a:t>7th</a:t>
          </a:r>
          <a:r>
            <a:rPr lang="en-US" dirty="0">
              <a:solidFill>
                <a:srgbClr val="FF0000"/>
              </a:solidFill>
              <a:latin typeface="Calibri Light" panose="020F0302020204030204"/>
            </a:rPr>
            <a:t>,</a:t>
          </a:r>
          <a:r>
            <a:rPr lang="en-US" dirty="0">
              <a:solidFill>
                <a:srgbClr val="FF0000"/>
              </a:solidFill>
            </a:rPr>
            <a:t> at </a:t>
          </a:r>
          <a:r>
            <a:rPr lang="en-US" dirty="0">
              <a:solidFill>
                <a:srgbClr val="FF0000"/>
              </a:solidFill>
              <a:latin typeface="Calibri Light" panose="020F0302020204030204"/>
            </a:rPr>
            <a:t>8:pm (TOMORROW!)</a:t>
          </a:r>
          <a:endParaRPr lang="en-US" dirty="0">
            <a:solidFill>
              <a:srgbClr val="FF0000"/>
            </a:solidFill>
          </a:endParaRPr>
        </a:p>
      </dgm:t>
    </dgm:pt>
    <dgm:pt modelId="{153F9912-9AB9-41FD-89C2-8AA09141B9EE}" type="parTrans" cxnId="{6116A3B9-5AA4-4712-B29C-80F8FCEC8FEA}">
      <dgm:prSet/>
      <dgm:spPr/>
      <dgm:t>
        <a:bodyPr/>
        <a:lstStyle/>
        <a:p>
          <a:endParaRPr lang="en-US"/>
        </a:p>
      </dgm:t>
    </dgm:pt>
    <dgm:pt modelId="{D1C42662-D03D-4E9F-AAE8-E0248446C0E0}" type="sibTrans" cxnId="{6116A3B9-5AA4-4712-B29C-80F8FCEC8FEA}">
      <dgm:prSet/>
      <dgm:spPr/>
      <dgm:t>
        <a:bodyPr/>
        <a:lstStyle/>
        <a:p>
          <a:endParaRPr lang="en-US"/>
        </a:p>
      </dgm:t>
    </dgm:pt>
    <dgm:pt modelId="{01657F7A-4706-4B8D-B64F-35CBAE70A5EA}">
      <dgm:prSet/>
      <dgm:spPr/>
      <dgm:t>
        <a:bodyPr/>
        <a:lstStyle/>
        <a:p>
          <a:pPr>
            <a:lnSpc>
              <a:spcPct val="100000"/>
            </a:lnSpc>
          </a:pPr>
          <a:r>
            <a:rPr lang="en-US" dirty="0"/>
            <a:t>OPEN FOR YOU TO REGISTER FOR MORE THAN 2:  Monday</a:t>
          </a:r>
          <a:r>
            <a:rPr lang="en-US" dirty="0">
              <a:latin typeface="Calibri Light" panose="020F0302020204030204"/>
            </a:rPr>
            <a:t>,</a:t>
          </a:r>
          <a:r>
            <a:rPr lang="en-US" dirty="0"/>
            <a:t> </a:t>
          </a:r>
          <a:r>
            <a:rPr lang="en-US" dirty="0">
              <a:latin typeface="Calibri Light" panose="020F0302020204030204"/>
            </a:rPr>
            <a:t>Jan</a:t>
          </a:r>
          <a:r>
            <a:rPr lang="en-US" dirty="0"/>
            <a:t> </a:t>
          </a:r>
          <a:r>
            <a:rPr lang="en-US" dirty="0">
              <a:latin typeface="Calibri Light" panose="020F0302020204030204"/>
            </a:rPr>
            <a:t>12th </a:t>
          </a:r>
          <a:r>
            <a:rPr lang="en-US" dirty="0"/>
            <a:t>at </a:t>
          </a:r>
          <a:r>
            <a:rPr lang="en-US" dirty="0">
              <a:latin typeface="Calibri Light" panose="020F0302020204030204"/>
            </a:rPr>
            <a:t>8am.</a:t>
          </a:r>
          <a:endParaRPr lang="en-US" dirty="0"/>
        </a:p>
      </dgm:t>
    </dgm:pt>
    <dgm:pt modelId="{CB302237-F71A-4BDF-ADEE-88F61ABB0FC1}" type="parTrans" cxnId="{74E18506-31E7-46C6-B89C-43C676D0B3BA}">
      <dgm:prSet/>
      <dgm:spPr/>
      <dgm:t>
        <a:bodyPr/>
        <a:lstStyle/>
        <a:p>
          <a:endParaRPr lang="en-US"/>
        </a:p>
      </dgm:t>
    </dgm:pt>
    <dgm:pt modelId="{ECEF59EB-E202-463D-A21B-E0B2BFCAFCDC}" type="sibTrans" cxnId="{74E18506-31E7-46C6-B89C-43C676D0B3BA}">
      <dgm:prSet/>
      <dgm:spPr/>
      <dgm:t>
        <a:bodyPr/>
        <a:lstStyle/>
        <a:p>
          <a:endParaRPr lang="en-US"/>
        </a:p>
      </dgm:t>
    </dgm:pt>
    <dgm:pt modelId="{5EF975E2-2326-46DC-BEB6-C117FFB460AE}">
      <dgm:prSet/>
      <dgm:spPr/>
      <dgm:t>
        <a:bodyPr/>
        <a:lstStyle/>
        <a:p>
          <a:pPr rtl="0">
            <a:lnSpc>
              <a:spcPct val="100000"/>
            </a:lnSpc>
          </a:pPr>
          <a:r>
            <a:rPr lang="en-US" dirty="0"/>
            <a:t>EACH HIKE OPEN TO ALL IN MOUNTAINEERS:      7 to 10 days before each hike</a:t>
          </a:r>
          <a:r>
            <a:rPr lang="en-US" dirty="0">
              <a:latin typeface="Calibri Light" panose="020F0302020204030204"/>
            </a:rPr>
            <a:t> </a:t>
          </a:r>
          <a:r>
            <a:rPr lang="en-US" dirty="0">
              <a:solidFill>
                <a:srgbClr val="000000"/>
              </a:solidFill>
              <a:latin typeface="Calibri Light" panose="020F0302020204030204"/>
            </a:rPr>
            <a:t>(</a:t>
          </a:r>
          <a:r>
            <a:rPr lang="en-US" dirty="0">
              <a:solidFill>
                <a:srgbClr val="FF0000"/>
              </a:solidFill>
              <a:latin typeface="Calibri Light" panose="020F0302020204030204"/>
            </a:rPr>
            <a:t>except the 5 hikes on Jan 10 and Jan 11) will be moved Thursday AM so sign up for them tomorrow if you want on!</a:t>
          </a:r>
          <a:endParaRPr lang="en-US" dirty="0">
            <a:solidFill>
              <a:srgbClr val="FF0000"/>
            </a:solidFill>
          </a:endParaRPr>
        </a:p>
      </dgm:t>
    </dgm:pt>
    <dgm:pt modelId="{31396CCD-FC70-4363-8C24-319451C32B3A}" type="parTrans" cxnId="{D76436F8-87D3-4ECA-BC78-BE97E41992E6}">
      <dgm:prSet/>
      <dgm:spPr/>
      <dgm:t>
        <a:bodyPr/>
        <a:lstStyle/>
        <a:p>
          <a:endParaRPr lang="en-US"/>
        </a:p>
      </dgm:t>
    </dgm:pt>
    <dgm:pt modelId="{73982354-273C-4110-A4E3-393D23F75C2D}" type="sibTrans" cxnId="{D76436F8-87D3-4ECA-BC78-BE97E41992E6}">
      <dgm:prSet/>
      <dgm:spPr/>
      <dgm:t>
        <a:bodyPr/>
        <a:lstStyle/>
        <a:p>
          <a:endParaRPr lang="en-US"/>
        </a:p>
      </dgm:t>
    </dgm:pt>
    <dgm:pt modelId="{AF33E667-24F6-4505-8D6C-1E7C4C93D8EC}">
      <dgm:prSet/>
      <dgm:spPr/>
      <dgm:t>
        <a:bodyPr/>
        <a:lstStyle/>
        <a:p>
          <a:pPr>
            <a:lnSpc>
              <a:spcPct val="100000"/>
            </a:lnSpc>
            <a:defRPr b="1"/>
          </a:pPr>
          <a:r>
            <a:rPr lang="en-US" dirty="0"/>
            <a:t>February and March Hikes</a:t>
          </a:r>
        </a:p>
      </dgm:t>
    </dgm:pt>
    <dgm:pt modelId="{E48A266B-63B1-48EA-9AB0-2854220A4537}" type="parTrans" cxnId="{01AFC592-F3EC-4C02-9890-32D194F94169}">
      <dgm:prSet/>
      <dgm:spPr/>
      <dgm:t>
        <a:bodyPr/>
        <a:lstStyle/>
        <a:p>
          <a:endParaRPr lang="en-US"/>
        </a:p>
      </dgm:t>
    </dgm:pt>
    <dgm:pt modelId="{C470AF17-40B2-4F3C-BDD2-014DC05C7E63}" type="sibTrans" cxnId="{01AFC592-F3EC-4C02-9890-32D194F94169}">
      <dgm:prSet/>
      <dgm:spPr/>
      <dgm:t>
        <a:bodyPr/>
        <a:lstStyle/>
        <a:p>
          <a:endParaRPr lang="en-US"/>
        </a:p>
      </dgm:t>
    </dgm:pt>
    <dgm:pt modelId="{CB6D2622-32D1-4559-8D00-7E1C8B10D55C}">
      <dgm:prSet/>
      <dgm:spPr/>
      <dgm:t>
        <a:bodyPr/>
        <a:lstStyle/>
        <a:p>
          <a:pPr rtl="0">
            <a:lnSpc>
              <a:spcPct val="100000"/>
            </a:lnSpc>
          </a:pPr>
          <a:r>
            <a:rPr lang="en-US" dirty="0"/>
            <a:t>OPEN FOR YOU TO RESGISTER FOR 2 HIKES:  </a:t>
          </a:r>
          <a:r>
            <a:rPr lang="en-US" dirty="0">
              <a:latin typeface="Calibri Light" panose="020F0302020204030204"/>
            </a:rPr>
            <a:t>Jan 16th at</a:t>
          </a:r>
          <a:r>
            <a:rPr lang="en-US" dirty="0"/>
            <a:t> 8am for February hikes;</a:t>
          </a:r>
          <a:r>
            <a:rPr lang="en-US" dirty="0">
              <a:latin typeface="Calibri Light" panose="020F0302020204030204"/>
            </a:rPr>
            <a:t> Feb 16th</a:t>
          </a:r>
          <a:r>
            <a:rPr lang="en-US" dirty="0"/>
            <a:t> at 8am for March hikes</a:t>
          </a:r>
        </a:p>
      </dgm:t>
    </dgm:pt>
    <dgm:pt modelId="{6C383757-A3F7-434B-A657-56496972705B}" type="parTrans" cxnId="{79A042B8-2753-4817-A8B5-127E839FE1EF}">
      <dgm:prSet/>
      <dgm:spPr/>
      <dgm:t>
        <a:bodyPr/>
        <a:lstStyle/>
        <a:p>
          <a:endParaRPr lang="en-US"/>
        </a:p>
      </dgm:t>
    </dgm:pt>
    <dgm:pt modelId="{AE8953E7-BE2F-4C5D-BA06-ECAF563EF42D}" type="sibTrans" cxnId="{79A042B8-2753-4817-A8B5-127E839FE1EF}">
      <dgm:prSet/>
      <dgm:spPr/>
      <dgm:t>
        <a:bodyPr/>
        <a:lstStyle/>
        <a:p>
          <a:endParaRPr lang="en-US"/>
        </a:p>
      </dgm:t>
    </dgm:pt>
    <dgm:pt modelId="{CFAF4C9D-2E1E-4F03-B2F3-DA7B23D919CC}">
      <dgm:prSet/>
      <dgm:spPr/>
      <dgm:t>
        <a:bodyPr/>
        <a:lstStyle/>
        <a:p>
          <a:pPr rtl="0">
            <a:lnSpc>
              <a:spcPct val="100000"/>
            </a:lnSpc>
          </a:pPr>
          <a:r>
            <a:rPr lang="en-US" dirty="0"/>
            <a:t>OPEN FOR YOU TO REGISTER FOR MORE THAN 2</a:t>
          </a:r>
          <a:r>
            <a:rPr lang="en-US" dirty="0">
              <a:latin typeface="Calibri Light" panose="020F0302020204030204"/>
            </a:rPr>
            <a:t> hikes</a:t>
          </a:r>
          <a:r>
            <a:rPr lang="en-US" dirty="0"/>
            <a:t>:  </a:t>
          </a:r>
          <a:r>
            <a:rPr lang="en-US" baseline="30000" dirty="0">
              <a:latin typeface="Calibri Light" panose="020F0302020204030204"/>
            </a:rPr>
            <a:t> </a:t>
          </a:r>
          <a:r>
            <a:rPr lang="en-US" dirty="0">
              <a:latin typeface="Calibri Light" panose="020F0302020204030204"/>
            </a:rPr>
            <a:t>Jan 23rd at</a:t>
          </a:r>
          <a:r>
            <a:rPr lang="en-US" dirty="0"/>
            <a:t> 8am for February hikes and </a:t>
          </a:r>
          <a:r>
            <a:rPr lang="en-US" dirty="0">
              <a:latin typeface="Calibri Light" panose="020F0302020204030204"/>
            </a:rPr>
            <a:t>Feb 23rd</a:t>
          </a:r>
          <a:r>
            <a:rPr lang="en-US" dirty="0"/>
            <a:t> at 8am for March hikes</a:t>
          </a:r>
        </a:p>
      </dgm:t>
    </dgm:pt>
    <dgm:pt modelId="{526F5BCE-0BE8-465E-B9E0-6C922D58D6E6}" type="parTrans" cxnId="{834F2642-8185-4DBA-90BE-E63C15E4D7EA}">
      <dgm:prSet/>
      <dgm:spPr/>
      <dgm:t>
        <a:bodyPr/>
        <a:lstStyle/>
        <a:p>
          <a:endParaRPr lang="en-US"/>
        </a:p>
      </dgm:t>
    </dgm:pt>
    <dgm:pt modelId="{A83127E2-A68E-4655-B532-5AB87E74703F}" type="sibTrans" cxnId="{834F2642-8185-4DBA-90BE-E63C15E4D7EA}">
      <dgm:prSet/>
      <dgm:spPr/>
      <dgm:t>
        <a:bodyPr/>
        <a:lstStyle/>
        <a:p>
          <a:endParaRPr lang="en-US"/>
        </a:p>
      </dgm:t>
    </dgm:pt>
    <dgm:pt modelId="{AABA3698-9864-4D1D-B2AF-EF01451DB203}">
      <dgm:prSet/>
      <dgm:spPr/>
      <dgm:t>
        <a:bodyPr/>
        <a:lstStyle/>
        <a:p>
          <a:pPr>
            <a:lnSpc>
              <a:spcPct val="100000"/>
            </a:lnSpc>
          </a:pPr>
          <a:r>
            <a:rPr lang="en-US" dirty="0"/>
            <a:t>EACH HIKE OPEN TO ALL IN MOUNTAINEERS:      7 to 10 days before each hike</a:t>
          </a:r>
        </a:p>
      </dgm:t>
    </dgm:pt>
    <dgm:pt modelId="{89917E11-BE09-4234-8971-2417C9D24ED9}" type="parTrans" cxnId="{B634CA53-68A1-4EDD-9F74-C6B5E8684017}">
      <dgm:prSet/>
      <dgm:spPr/>
      <dgm:t>
        <a:bodyPr/>
        <a:lstStyle/>
        <a:p>
          <a:endParaRPr lang="en-US"/>
        </a:p>
      </dgm:t>
    </dgm:pt>
    <dgm:pt modelId="{C082596D-6F39-44FB-9C20-AF5FD9FD5C2F}" type="sibTrans" cxnId="{B634CA53-68A1-4EDD-9F74-C6B5E8684017}">
      <dgm:prSet/>
      <dgm:spPr/>
      <dgm:t>
        <a:bodyPr/>
        <a:lstStyle/>
        <a:p>
          <a:endParaRPr lang="en-US"/>
        </a:p>
      </dgm:t>
    </dgm:pt>
    <dgm:pt modelId="{5EB30D55-AC72-430E-8CAC-A9ED3288DDA8}" type="pres">
      <dgm:prSet presAssocID="{667E0A67-65BC-4405-8CFC-3E68D32DACA2}" presName="root" presStyleCnt="0">
        <dgm:presLayoutVars>
          <dgm:dir/>
          <dgm:resizeHandles val="exact"/>
        </dgm:presLayoutVars>
      </dgm:prSet>
      <dgm:spPr/>
    </dgm:pt>
    <dgm:pt modelId="{BD59A42A-2A11-4E56-AFF3-2BB6BEB3F663}" type="pres">
      <dgm:prSet presAssocID="{DC8D9DCD-B3F3-4AB9-8F30-4A2D0628A754}" presName="compNode" presStyleCnt="0"/>
      <dgm:spPr/>
    </dgm:pt>
    <dgm:pt modelId="{2BDA2B44-7018-4D46-9FF9-37C06862DFF1}" type="pres">
      <dgm:prSet presAssocID="{DC8D9DCD-B3F3-4AB9-8F30-4A2D0628A75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ke"/>
        </a:ext>
      </dgm:extLst>
    </dgm:pt>
    <dgm:pt modelId="{82E7EEA9-A978-4CF5-9597-ECF3B938654E}" type="pres">
      <dgm:prSet presAssocID="{DC8D9DCD-B3F3-4AB9-8F30-4A2D0628A754}" presName="iconSpace" presStyleCnt="0"/>
      <dgm:spPr/>
    </dgm:pt>
    <dgm:pt modelId="{3F2F6852-3C38-4E02-AAA5-B1ADC39A15BB}" type="pres">
      <dgm:prSet presAssocID="{DC8D9DCD-B3F3-4AB9-8F30-4A2D0628A754}" presName="parTx" presStyleLbl="revTx" presStyleIdx="0" presStyleCnt="4">
        <dgm:presLayoutVars>
          <dgm:chMax val="0"/>
          <dgm:chPref val="0"/>
        </dgm:presLayoutVars>
      </dgm:prSet>
      <dgm:spPr/>
    </dgm:pt>
    <dgm:pt modelId="{A3CD3680-CD5D-4AC2-975E-96E3F55FC39D}" type="pres">
      <dgm:prSet presAssocID="{DC8D9DCD-B3F3-4AB9-8F30-4A2D0628A754}" presName="txSpace" presStyleCnt="0"/>
      <dgm:spPr/>
    </dgm:pt>
    <dgm:pt modelId="{07B7858D-BB99-493D-87B1-069FD530B011}" type="pres">
      <dgm:prSet presAssocID="{DC8D9DCD-B3F3-4AB9-8F30-4A2D0628A754}" presName="desTx" presStyleLbl="revTx" presStyleIdx="1" presStyleCnt="4">
        <dgm:presLayoutVars/>
      </dgm:prSet>
      <dgm:spPr/>
    </dgm:pt>
    <dgm:pt modelId="{E7B1D973-47B6-40C0-AC9B-F6421C342798}" type="pres">
      <dgm:prSet presAssocID="{71781E52-BD10-4DE9-9716-969B8268491D}" presName="sibTrans" presStyleCnt="0"/>
      <dgm:spPr/>
    </dgm:pt>
    <dgm:pt modelId="{AEF8FB23-C3F0-43F1-B31B-A58BF0A52CD4}" type="pres">
      <dgm:prSet presAssocID="{AF33E667-24F6-4505-8D6C-1E7C4C93D8EC}" presName="compNode" presStyleCnt="0"/>
      <dgm:spPr/>
    </dgm:pt>
    <dgm:pt modelId="{279274CE-751A-4AF9-9113-129C61AB25B7}" type="pres">
      <dgm:prSet presAssocID="{AF33E667-24F6-4505-8D6C-1E7C4C93D8E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ckpack"/>
        </a:ext>
      </dgm:extLst>
    </dgm:pt>
    <dgm:pt modelId="{3BD8CA41-71E5-47E6-BF6F-658659737D2A}" type="pres">
      <dgm:prSet presAssocID="{AF33E667-24F6-4505-8D6C-1E7C4C93D8EC}" presName="iconSpace" presStyleCnt="0"/>
      <dgm:spPr/>
    </dgm:pt>
    <dgm:pt modelId="{96C79AFB-8A93-4F7C-A541-00D1C117EBFE}" type="pres">
      <dgm:prSet presAssocID="{AF33E667-24F6-4505-8D6C-1E7C4C93D8EC}" presName="parTx" presStyleLbl="revTx" presStyleIdx="2" presStyleCnt="4">
        <dgm:presLayoutVars>
          <dgm:chMax val="0"/>
          <dgm:chPref val="0"/>
        </dgm:presLayoutVars>
      </dgm:prSet>
      <dgm:spPr/>
    </dgm:pt>
    <dgm:pt modelId="{868D3119-7259-434E-93E2-64F9474E679F}" type="pres">
      <dgm:prSet presAssocID="{AF33E667-24F6-4505-8D6C-1E7C4C93D8EC}" presName="txSpace" presStyleCnt="0"/>
      <dgm:spPr/>
    </dgm:pt>
    <dgm:pt modelId="{E03B4DEE-AF76-4217-A5F3-862FDE4360A1}" type="pres">
      <dgm:prSet presAssocID="{AF33E667-24F6-4505-8D6C-1E7C4C93D8EC}" presName="desTx" presStyleLbl="revTx" presStyleIdx="3" presStyleCnt="4">
        <dgm:presLayoutVars/>
      </dgm:prSet>
      <dgm:spPr/>
    </dgm:pt>
  </dgm:ptLst>
  <dgm:cxnLst>
    <dgm:cxn modelId="{74E18506-31E7-46C6-B89C-43C676D0B3BA}" srcId="{DC8D9DCD-B3F3-4AB9-8F30-4A2D0628A754}" destId="{01657F7A-4706-4B8D-B64F-35CBAE70A5EA}" srcOrd="1" destOrd="0" parTransId="{CB302237-F71A-4BDF-ADEE-88F61ABB0FC1}" sibTransId="{ECEF59EB-E202-463D-A21B-E0B2BFCAFCDC}"/>
    <dgm:cxn modelId="{3895113C-2198-480C-9F04-C509E8A3B3A6}" type="presOf" srcId="{AF33E667-24F6-4505-8D6C-1E7C4C93D8EC}" destId="{96C79AFB-8A93-4F7C-A541-00D1C117EBFE}" srcOrd="0" destOrd="0" presId="urn:microsoft.com/office/officeart/2018/2/layout/IconLabelDescriptionList"/>
    <dgm:cxn modelId="{834F2642-8185-4DBA-90BE-E63C15E4D7EA}" srcId="{AF33E667-24F6-4505-8D6C-1E7C4C93D8EC}" destId="{CFAF4C9D-2E1E-4F03-B2F3-DA7B23D919CC}" srcOrd="1" destOrd="0" parTransId="{526F5BCE-0BE8-465E-B9E0-6C922D58D6E6}" sibTransId="{A83127E2-A68E-4655-B532-5AB87E74703F}"/>
    <dgm:cxn modelId="{D337CE65-502E-4983-A551-F9B87B542A38}" type="presOf" srcId="{5EF975E2-2326-46DC-BEB6-C117FFB460AE}" destId="{07B7858D-BB99-493D-87B1-069FD530B011}" srcOrd="0" destOrd="2" presId="urn:microsoft.com/office/officeart/2018/2/layout/IconLabelDescriptionList"/>
    <dgm:cxn modelId="{4E3C6A47-8C04-4BC2-A21C-243D07F86165}" type="presOf" srcId="{667E0A67-65BC-4405-8CFC-3E68D32DACA2}" destId="{5EB30D55-AC72-430E-8CAC-A9ED3288DDA8}" srcOrd="0" destOrd="0" presId="urn:microsoft.com/office/officeart/2018/2/layout/IconLabelDescriptionList"/>
    <dgm:cxn modelId="{B634CA53-68A1-4EDD-9F74-C6B5E8684017}" srcId="{AF33E667-24F6-4505-8D6C-1E7C4C93D8EC}" destId="{AABA3698-9864-4D1D-B2AF-EF01451DB203}" srcOrd="2" destOrd="0" parTransId="{89917E11-BE09-4234-8971-2417C9D24ED9}" sibTransId="{C082596D-6F39-44FB-9C20-AF5FD9FD5C2F}"/>
    <dgm:cxn modelId="{76E08E8D-187B-4439-A56F-083FCC354B52}" type="presOf" srcId="{CFAF4C9D-2E1E-4F03-B2F3-DA7B23D919CC}" destId="{E03B4DEE-AF76-4217-A5F3-862FDE4360A1}" srcOrd="0" destOrd="1" presId="urn:microsoft.com/office/officeart/2018/2/layout/IconLabelDescriptionList"/>
    <dgm:cxn modelId="{01AFC592-F3EC-4C02-9890-32D194F94169}" srcId="{667E0A67-65BC-4405-8CFC-3E68D32DACA2}" destId="{AF33E667-24F6-4505-8D6C-1E7C4C93D8EC}" srcOrd="1" destOrd="0" parTransId="{E48A266B-63B1-48EA-9AB0-2854220A4537}" sibTransId="{C470AF17-40B2-4F3C-BDD2-014DC05C7E63}"/>
    <dgm:cxn modelId="{926830AE-BD83-4DF9-9D05-F2BA7E0AE67E}" type="presOf" srcId="{DC8D9DCD-B3F3-4AB9-8F30-4A2D0628A754}" destId="{3F2F6852-3C38-4E02-AAA5-B1ADC39A15BB}" srcOrd="0" destOrd="0" presId="urn:microsoft.com/office/officeart/2018/2/layout/IconLabelDescriptionList"/>
    <dgm:cxn modelId="{79A042B8-2753-4817-A8B5-127E839FE1EF}" srcId="{AF33E667-24F6-4505-8D6C-1E7C4C93D8EC}" destId="{CB6D2622-32D1-4559-8D00-7E1C8B10D55C}" srcOrd="0" destOrd="0" parTransId="{6C383757-A3F7-434B-A657-56496972705B}" sibTransId="{AE8953E7-BE2F-4C5D-BA06-ECAF563EF42D}"/>
    <dgm:cxn modelId="{6116A3B9-5AA4-4712-B29C-80F8FCEC8FEA}" srcId="{DC8D9DCD-B3F3-4AB9-8F30-4A2D0628A754}" destId="{284DE890-AD01-447A-81B1-9671E902626F}" srcOrd="0" destOrd="0" parTransId="{153F9912-9AB9-41FD-89C2-8AA09141B9EE}" sibTransId="{D1C42662-D03D-4E9F-AAE8-E0248446C0E0}"/>
    <dgm:cxn modelId="{AA01CACA-7F54-44AA-AAA6-D508B9EFB4E8}" type="presOf" srcId="{284DE890-AD01-447A-81B1-9671E902626F}" destId="{07B7858D-BB99-493D-87B1-069FD530B011}" srcOrd="0" destOrd="0" presId="urn:microsoft.com/office/officeart/2018/2/layout/IconLabelDescriptionList"/>
    <dgm:cxn modelId="{4A8A56CE-208E-4899-A2B5-9D3D8CC8BCC8}" type="presOf" srcId="{CB6D2622-32D1-4559-8D00-7E1C8B10D55C}" destId="{E03B4DEE-AF76-4217-A5F3-862FDE4360A1}" srcOrd="0" destOrd="0" presId="urn:microsoft.com/office/officeart/2018/2/layout/IconLabelDescriptionList"/>
    <dgm:cxn modelId="{B38E78EE-D585-43D2-AFFA-D6E1605AA41E}" srcId="{667E0A67-65BC-4405-8CFC-3E68D32DACA2}" destId="{DC8D9DCD-B3F3-4AB9-8F30-4A2D0628A754}" srcOrd="0" destOrd="0" parTransId="{5B4EB302-42E7-44A8-8737-B96E7A924EE6}" sibTransId="{71781E52-BD10-4DE9-9716-969B8268491D}"/>
    <dgm:cxn modelId="{9C1E81F2-631F-4E9E-BE1E-B41169737DF7}" type="presOf" srcId="{01657F7A-4706-4B8D-B64F-35CBAE70A5EA}" destId="{07B7858D-BB99-493D-87B1-069FD530B011}" srcOrd="0" destOrd="1" presId="urn:microsoft.com/office/officeart/2018/2/layout/IconLabelDescriptionList"/>
    <dgm:cxn modelId="{2CB806F4-7613-4202-BC08-657CA0D3E289}" type="presOf" srcId="{AABA3698-9864-4D1D-B2AF-EF01451DB203}" destId="{E03B4DEE-AF76-4217-A5F3-862FDE4360A1}" srcOrd="0" destOrd="2" presId="urn:microsoft.com/office/officeart/2018/2/layout/IconLabelDescriptionList"/>
    <dgm:cxn modelId="{D76436F8-87D3-4ECA-BC78-BE97E41992E6}" srcId="{DC8D9DCD-B3F3-4AB9-8F30-4A2D0628A754}" destId="{5EF975E2-2326-46DC-BEB6-C117FFB460AE}" srcOrd="2" destOrd="0" parTransId="{31396CCD-FC70-4363-8C24-319451C32B3A}" sibTransId="{73982354-273C-4110-A4E3-393D23F75C2D}"/>
    <dgm:cxn modelId="{D34821D7-276D-4F3A-8256-0BDB82AA6707}" type="presParOf" srcId="{5EB30D55-AC72-430E-8CAC-A9ED3288DDA8}" destId="{BD59A42A-2A11-4E56-AFF3-2BB6BEB3F663}" srcOrd="0" destOrd="0" presId="urn:microsoft.com/office/officeart/2018/2/layout/IconLabelDescriptionList"/>
    <dgm:cxn modelId="{D1E9232B-14D8-4E86-A966-5B2AD06297E4}" type="presParOf" srcId="{BD59A42A-2A11-4E56-AFF3-2BB6BEB3F663}" destId="{2BDA2B44-7018-4D46-9FF9-37C06862DFF1}" srcOrd="0" destOrd="0" presId="urn:microsoft.com/office/officeart/2018/2/layout/IconLabelDescriptionList"/>
    <dgm:cxn modelId="{99B2CDB0-AC96-42D0-A5B5-EECEC5EB03C8}" type="presParOf" srcId="{BD59A42A-2A11-4E56-AFF3-2BB6BEB3F663}" destId="{82E7EEA9-A978-4CF5-9597-ECF3B938654E}" srcOrd="1" destOrd="0" presId="urn:microsoft.com/office/officeart/2018/2/layout/IconLabelDescriptionList"/>
    <dgm:cxn modelId="{18260080-48C8-456D-A520-8CD9CCD0F11B}" type="presParOf" srcId="{BD59A42A-2A11-4E56-AFF3-2BB6BEB3F663}" destId="{3F2F6852-3C38-4E02-AAA5-B1ADC39A15BB}" srcOrd="2" destOrd="0" presId="urn:microsoft.com/office/officeart/2018/2/layout/IconLabelDescriptionList"/>
    <dgm:cxn modelId="{383F4B30-D143-4B23-A125-654EBDF9DBE3}" type="presParOf" srcId="{BD59A42A-2A11-4E56-AFF3-2BB6BEB3F663}" destId="{A3CD3680-CD5D-4AC2-975E-96E3F55FC39D}" srcOrd="3" destOrd="0" presId="urn:microsoft.com/office/officeart/2018/2/layout/IconLabelDescriptionList"/>
    <dgm:cxn modelId="{130D5CBB-B56C-4155-9696-05F2F0322051}" type="presParOf" srcId="{BD59A42A-2A11-4E56-AFF3-2BB6BEB3F663}" destId="{07B7858D-BB99-493D-87B1-069FD530B011}" srcOrd="4" destOrd="0" presId="urn:microsoft.com/office/officeart/2018/2/layout/IconLabelDescriptionList"/>
    <dgm:cxn modelId="{CB42716C-DA5F-47B5-8290-54396CFB7A74}" type="presParOf" srcId="{5EB30D55-AC72-430E-8CAC-A9ED3288DDA8}" destId="{E7B1D973-47B6-40C0-AC9B-F6421C342798}" srcOrd="1" destOrd="0" presId="urn:microsoft.com/office/officeart/2018/2/layout/IconLabelDescriptionList"/>
    <dgm:cxn modelId="{52E95F69-8130-4C5E-A5BD-FF76CF973E3A}" type="presParOf" srcId="{5EB30D55-AC72-430E-8CAC-A9ED3288DDA8}" destId="{AEF8FB23-C3F0-43F1-B31B-A58BF0A52CD4}" srcOrd="2" destOrd="0" presId="urn:microsoft.com/office/officeart/2018/2/layout/IconLabelDescriptionList"/>
    <dgm:cxn modelId="{67765061-A5C5-4CFA-8A3B-3E6A46A5643C}" type="presParOf" srcId="{AEF8FB23-C3F0-43F1-B31B-A58BF0A52CD4}" destId="{279274CE-751A-4AF9-9113-129C61AB25B7}" srcOrd="0" destOrd="0" presId="urn:microsoft.com/office/officeart/2018/2/layout/IconLabelDescriptionList"/>
    <dgm:cxn modelId="{A7CAF962-5A08-4F40-A7C2-5031AB11BD8C}" type="presParOf" srcId="{AEF8FB23-C3F0-43F1-B31B-A58BF0A52CD4}" destId="{3BD8CA41-71E5-47E6-BF6F-658659737D2A}" srcOrd="1" destOrd="0" presId="urn:microsoft.com/office/officeart/2018/2/layout/IconLabelDescriptionList"/>
    <dgm:cxn modelId="{1410FBD7-F897-44ED-AA83-988C357215DE}" type="presParOf" srcId="{AEF8FB23-C3F0-43F1-B31B-A58BF0A52CD4}" destId="{96C79AFB-8A93-4F7C-A541-00D1C117EBFE}" srcOrd="2" destOrd="0" presId="urn:microsoft.com/office/officeart/2018/2/layout/IconLabelDescriptionList"/>
    <dgm:cxn modelId="{5FD755D4-0BDD-439C-B9F4-4E765229D313}" type="presParOf" srcId="{AEF8FB23-C3F0-43F1-B31B-A58BF0A52CD4}" destId="{868D3119-7259-434E-93E2-64F9474E679F}" srcOrd="3" destOrd="0" presId="urn:microsoft.com/office/officeart/2018/2/layout/IconLabelDescriptionList"/>
    <dgm:cxn modelId="{2EEA373A-E2FA-4015-BE1C-ABE50B763D9D}" type="presParOf" srcId="{AEF8FB23-C3F0-43F1-B31B-A58BF0A52CD4}" destId="{E03B4DEE-AF76-4217-A5F3-862FDE4360A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A2B44-7018-4D46-9FF9-37C06862DFF1}">
      <dsp:nvSpPr>
        <dsp:cNvPr id="0" name=""/>
        <dsp:cNvSpPr/>
      </dsp:nvSpPr>
      <dsp:spPr>
        <a:xfrm>
          <a:off x="568971" y="0"/>
          <a:ext cx="1509048" cy="13776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2F6852-3C38-4E02-AAA5-B1ADC39A15BB}">
      <dsp:nvSpPr>
        <dsp:cNvPr id="0" name=""/>
        <dsp:cNvSpPr/>
      </dsp:nvSpPr>
      <dsp:spPr>
        <a:xfrm>
          <a:off x="568971" y="1548244"/>
          <a:ext cx="4311566" cy="5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n-US" sz="3100" kern="1200" dirty="0"/>
            <a:t>January Hikes</a:t>
          </a:r>
        </a:p>
      </dsp:txBody>
      <dsp:txXfrm>
        <a:off x="568971" y="1548244"/>
        <a:ext cx="4311566" cy="590400"/>
      </dsp:txXfrm>
    </dsp:sp>
    <dsp:sp modelId="{07B7858D-BB99-493D-87B1-069FD530B011}">
      <dsp:nvSpPr>
        <dsp:cNvPr id="0" name=""/>
        <dsp:cNvSpPr/>
      </dsp:nvSpPr>
      <dsp:spPr>
        <a:xfrm>
          <a:off x="568971" y="2218014"/>
          <a:ext cx="4311566" cy="213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dirty="0"/>
            <a:t>OPEN FOR YOU TO RESGISTER FOR 2 HIKES: </a:t>
          </a:r>
          <a:r>
            <a:rPr lang="en-US" sz="1700" kern="1200" dirty="0">
              <a:solidFill>
                <a:srgbClr val="FF0000"/>
              </a:solidFill>
              <a:latin typeface="Calibri Light" panose="020F0302020204030204"/>
            </a:rPr>
            <a:t> Wed,</a:t>
          </a:r>
          <a:r>
            <a:rPr lang="en-US" sz="1700" kern="1200" dirty="0">
              <a:solidFill>
                <a:srgbClr val="FF0000"/>
              </a:solidFill>
            </a:rPr>
            <a:t> Jan</a:t>
          </a:r>
          <a:r>
            <a:rPr lang="en-US" sz="1700" kern="1200" dirty="0">
              <a:solidFill>
                <a:srgbClr val="FF0000"/>
              </a:solidFill>
              <a:latin typeface="Calibri Light" panose="020F0302020204030204"/>
            </a:rPr>
            <a:t> </a:t>
          </a:r>
          <a:r>
            <a:rPr lang="en-US" sz="1700" kern="1200" baseline="0" dirty="0">
              <a:solidFill>
                <a:srgbClr val="FF0000"/>
              </a:solidFill>
              <a:latin typeface="Calibri Light" panose="020F0302020204030204"/>
            </a:rPr>
            <a:t>7th</a:t>
          </a:r>
          <a:r>
            <a:rPr lang="en-US" sz="1700" kern="1200" dirty="0">
              <a:solidFill>
                <a:srgbClr val="FF0000"/>
              </a:solidFill>
              <a:latin typeface="Calibri Light" panose="020F0302020204030204"/>
            </a:rPr>
            <a:t>,</a:t>
          </a:r>
          <a:r>
            <a:rPr lang="en-US" sz="1700" kern="1200" dirty="0">
              <a:solidFill>
                <a:srgbClr val="FF0000"/>
              </a:solidFill>
            </a:rPr>
            <a:t> at </a:t>
          </a:r>
          <a:r>
            <a:rPr lang="en-US" sz="1700" kern="1200" dirty="0">
              <a:solidFill>
                <a:srgbClr val="FF0000"/>
              </a:solidFill>
              <a:latin typeface="Calibri Light" panose="020F0302020204030204"/>
            </a:rPr>
            <a:t>8:pm (TOMORROW!)</a:t>
          </a:r>
          <a:endParaRPr lang="en-US" sz="1700" kern="1200" dirty="0">
            <a:solidFill>
              <a:srgbClr val="FF0000"/>
            </a:solidFill>
          </a:endParaRPr>
        </a:p>
        <a:p>
          <a:pPr marL="0" lvl="0" indent="0" algn="l" defTabSz="755650">
            <a:lnSpc>
              <a:spcPct val="100000"/>
            </a:lnSpc>
            <a:spcBef>
              <a:spcPct val="0"/>
            </a:spcBef>
            <a:spcAft>
              <a:spcPct val="35000"/>
            </a:spcAft>
            <a:buNone/>
          </a:pPr>
          <a:r>
            <a:rPr lang="en-US" sz="1700" kern="1200" dirty="0"/>
            <a:t>OPEN FOR YOU TO REGISTER FOR MORE THAN 2:  Monday</a:t>
          </a:r>
          <a:r>
            <a:rPr lang="en-US" sz="1700" kern="1200" dirty="0">
              <a:latin typeface="Calibri Light" panose="020F0302020204030204"/>
            </a:rPr>
            <a:t>,</a:t>
          </a:r>
          <a:r>
            <a:rPr lang="en-US" sz="1700" kern="1200" dirty="0"/>
            <a:t> </a:t>
          </a:r>
          <a:r>
            <a:rPr lang="en-US" sz="1700" kern="1200" dirty="0">
              <a:latin typeface="Calibri Light" panose="020F0302020204030204"/>
            </a:rPr>
            <a:t>Jan</a:t>
          </a:r>
          <a:r>
            <a:rPr lang="en-US" sz="1700" kern="1200" dirty="0"/>
            <a:t> </a:t>
          </a:r>
          <a:r>
            <a:rPr lang="en-US" sz="1700" kern="1200" dirty="0">
              <a:latin typeface="Calibri Light" panose="020F0302020204030204"/>
            </a:rPr>
            <a:t>12th </a:t>
          </a:r>
          <a:r>
            <a:rPr lang="en-US" sz="1700" kern="1200" dirty="0"/>
            <a:t>at </a:t>
          </a:r>
          <a:r>
            <a:rPr lang="en-US" sz="1700" kern="1200" dirty="0">
              <a:latin typeface="Calibri Light" panose="020F0302020204030204"/>
            </a:rPr>
            <a:t>8am.</a:t>
          </a:r>
          <a:endParaRPr lang="en-US" sz="1700" kern="1200" dirty="0"/>
        </a:p>
        <a:p>
          <a:pPr marL="0" lvl="0" indent="0" algn="l" defTabSz="755650" rtl="0">
            <a:lnSpc>
              <a:spcPct val="100000"/>
            </a:lnSpc>
            <a:spcBef>
              <a:spcPct val="0"/>
            </a:spcBef>
            <a:spcAft>
              <a:spcPct val="35000"/>
            </a:spcAft>
            <a:buNone/>
          </a:pPr>
          <a:r>
            <a:rPr lang="en-US" sz="1700" kern="1200" dirty="0"/>
            <a:t>EACH HIKE OPEN TO ALL IN MOUNTAINEERS:      7 to 10 days before each hike</a:t>
          </a:r>
          <a:r>
            <a:rPr lang="en-US" sz="1700" kern="1200" dirty="0">
              <a:latin typeface="Calibri Light" panose="020F0302020204030204"/>
            </a:rPr>
            <a:t> </a:t>
          </a:r>
          <a:r>
            <a:rPr lang="en-US" sz="1700" kern="1200" dirty="0">
              <a:solidFill>
                <a:srgbClr val="000000"/>
              </a:solidFill>
              <a:latin typeface="Calibri Light" panose="020F0302020204030204"/>
            </a:rPr>
            <a:t>(</a:t>
          </a:r>
          <a:r>
            <a:rPr lang="en-US" sz="1700" kern="1200" dirty="0">
              <a:solidFill>
                <a:srgbClr val="FF0000"/>
              </a:solidFill>
              <a:latin typeface="Calibri Light" panose="020F0302020204030204"/>
            </a:rPr>
            <a:t>except the 5 hikes on Jan 10 and Jan 11) will be moved Thursday AM so sign up for them tomorrow if you want on!</a:t>
          </a:r>
          <a:endParaRPr lang="en-US" sz="1700" kern="1200" dirty="0">
            <a:solidFill>
              <a:srgbClr val="FF0000"/>
            </a:solidFill>
          </a:endParaRPr>
        </a:p>
      </dsp:txBody>
      <dsp:txXfrm>
        <a:off x="568971" y="2218014"/>
        <a:ext cx="4311566" cy="2133323"/>
      </dsp:txXfrm>
    </dsp:sp>
    <dsp:sp modelId="{279274CE-751A-4AF9-9113-129C61AB25B7}">
      <dsp:nvSpPr>
        <dsp:cNvPr id="0" name=""/>
        <dsp:cNvSpPr/>
      </dsp:nvSpPr>
      <dsp:spPr>
        <a:xfrm>
          <a:off x="5635062" y="0"/>
          <a:ext cx="1509048" cy="13776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79AFB-8A93-4F7C-A541-00D1C117EBFE}">
      <dsp:nvSpPr>
        <dsp:cNvPr id="0" name=""/>
        <dsp:cNvSpPr/>
      </dsp:nvSpPr>
      <dsp:spPr>
        <a:xfrm>
          <a:off x="5635062" y="1548244"/>
          <a:ext cx="4311566" cy="5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n-US" sz="3100" kern="1200" dirty="0"/>
            <a:t>February and March Hikes</a:t>
          </a:r>
        </a:p>
      </dsp:txBody>
      <dsp:txXfrm>
        <a:off x="5635062" y="1548244"/>
        <a:ext cx="4311566" cy="590400"/>
      </dsp:txXfrm>
    </dsp:sp>
    <dsp:sp modelId="{E03B4DEE-AF76-4217-A5F3-862FDE4360A1}">
      <dsp:nvSpPr>
        <dsp:cNvPr id="0" name=""/>
        <dsp:cNvSpPr/>
      </dsp:nvSpPr>
      <dsp:spPr>
        <a:xfrm>
          <a:off x="5635062" y="2218014"/>
          <a:ext cx="4311566" cy="213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dirty="0"/>
            <a:t>OPEN FOR YOU TO RESGISTER FOR 2 HIKES:  </a:t>
          </a:r>
          <a:r>
            <a:rPr lang="en-US" sz="1700" kern="1200" dirty="0">
              <a:latin typeface="Calibri Light" panose="020F0302020204030204"/>
            </a:rPr>
            <a:t>Jan 16th at</a:t>
          </a:r>
          <a:r>
            <a:rPr lang="en-US" sz="1700" kern="1200" dirty="0"/>
            <a:t> 8am for February hikes;</a:t>
          </a:r>
          <a:r>
            <a:rPr lang="en-US" sz="1700" kern="1200" dirty="0">
              <a:latin typeface="Calibri Light" panose="020F0302020204030204"/>
            </a:rPr>
            <a:t> Feb 16th</a:t>
          </a:r>
          <a:r>
            <a:rPr lang="en-US" sz="1700" kern="1200" dirty="0"/>
            <a:t> at 8am for March hikes</a:t>
          </a:r>
        </a:p>
        <a:p>
          <a:pPr marL="0" lvl="0" indent="0" algn="l" defTabSz="755650" rtl="0">
            <a:lnSpc>
              <a:spcPct val="100000"/>
            </a:lnSpc>
            <a:spcBef>
              <a:spcPct val="0"/>
            </a:spcBef>
            <a:spcAft>
              <a:spcPct val="35000"/>
            </a:spcAft>
            <a:buNone/>
          </a:pPr>
          <a:r>
            <a:rPr lang="en-US" sz="1700" kern="1200" dirty="0"/>
            <a:t>OPEN FOR YOU TO REGISTER FOR MORE THAN 2</a:t>
          </a:r>
          <a:r>
            <a:rPr lang="en-US" sz="1700" kern="1200" dirty="0">
              <a:latin typeface="Calibri Light" panose="020F0302020204030204"/>
            </a:rPr>
            <a:t> hikes</a:t>
          </a:r>
          <a:r>
            <a:rPr lang="en-US" sz="1700" kern="1200" dirty="0"/>
            <a:t>:  </a:t>
          </a:r>
          <a:r>
            <a:rPr lang="en-US" sz="1700" kern="1200" baseline="30000" dirty="0">
              <a:latin typeface="Calibri Light" panose="020F0302020204030204"/>
            </a:rPr>
            <a:t> </a:t>
          </a:r>
          <a:r>
            <a:rPr lang="en-US" sz="1700" kern="1200" dirty="0">
              <a:latin typeface="Calibri Light" panose="020F0302020204030204"/>
            </a:rPr>
            <a:t>Jan 23rd at</a:t>
          </a:r>
          <a:r>
            <a:rPr lang="en-US" sz="1700" kern="1200" dirty="0"/>
            <a:t> 8am for February hikes and </a:t>
          </a:r>
          <a:r>
            <a:rPr lang="en-US" sz="1700" kern="1200" dirty="0">
              <a:latin typeface="Calibri Light" panose="020F0302020204030204"/>
            </a:rPr>
            <a:t>Feb 23rd</a:t>
          </a:r>
          <a:r>
            <a:rPr lang="en-US" sz="1700" kern="1200" dirty="0"/>
            <a:t> at 8am for March hikes</a:t>
          </a:r>
        </a:p>
        <a:p>
          <a:pPr marL="0" lvl="0" indent="0" algn="l" defTabSz="755650">
            <a:lnSpc>
              <a:spcPct val="100000"/>
            </a:lnSpc>
            <a:spcBef>
              <a:spcPct val="0"/>
            </a:spcBef>
            <a:spcAft>
              <a:spcPct val="35000"/>
            </a:spcAft>
            <a:buNone/>
          </a:pPr>
          <a:r>
            <a:rPr lang="en-US" sz="1700" kern="1200" dirty="0"/>
            <a:t>EACH HIKE OPEN TO ALL IN MOUNTAINEERS:      7 to 10 days before each hike</a:t>
          </a:r>
        </a:p>
      </dsp:txBody>
      <dsp:txXfrm>
        <a:off x="5635062" y="2218014"/>
        <a:ext cx="4311566" cy="213332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7C81C-8C4A-4780-9721-480EB8B5B465}"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47683-1140-4A78-8FC6-77423B1F5224}" type="slidenum">
              <a:rPr lang="en-US" smtClean="0"/>
              <a:t>‹#›</a:t>
            </a:fld>
            <a:endParaRPr lang="en-US"/>
          </a:p>
        </p:txBody>
      </p:sp>
    </p:spTree>
    <p:extLst>
      <p:ext uri="{BB962C8B-B14F-4D97-AF65-F5344CB8AC3E}">
        <p14:creationId xmlns:p14="http://schemas.microsoft.com/office/powerpoint/2010/main" val="245339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my first course to run so be kind and helpful to me....  I am just a volunteer who wanted to help all hike year around!</a:t>
            </a:r>
          </a:p>
        </p:txBody>
      </p:sp>
      <p:sp>
        <p:nvSpPr>
          <p:cNvPr id="4" name="Slide Number Placeholder 3"/>
          <p:cNvSpPr>
            <a:spLocks noGrp="1"/>
          </p:cNvSpPr>
          <p:nvPr>
            <p:ph type="sldNum" sz="quarter" idx="5"/>
          </p:nvPr>
        </p:nvSpPr>
        <p:spPr/>
        <p:txBody>
          <a:bodyPr/>
          <a:lstStyle/>
          <a:p>
            <a:fld id="{E5447683-1140-4A78-8FC6-77423B1F5224}" type="slidenum">
              <a:rPr lang="en-US" smtClean="0"/>
              <a:t>1</a:t>
            </a:fld>
            <a:endParaRPr lang="en-US"/>
          </a:p>
        </p:txBody>
      </p:sp>
    </p:spTree>
    <p:extLst>
      <p:ext uri="{BB962C8B-B14F-4D97-AF65-F5344CB8AC3E}">
        <p14:creationId xmlns:p14="http://schemas.microsoft.com/office/powerpoint/2010/main" val="319696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Megan</a:t>
            </a:r>
          </a:p>
          <a:p>
            <a:pPr marL="342900" indent="-342900">
              <a:buFont typeface="Arial" panose="020B0604020202020204" pitchFamily="34" charset="0"/>
              <a:buChar char="•"/>
            </a:pPr>
            <a:endParaRPr lang="en-US" altLang="ko-KR" sz="1200"/>
          </a:p>
          <a:p>
            <a:pPr marL="342900" indent="-342900">
              <a:buFont typeface="Arial" panose="020B0604020202020204" pitchFamily="34" charset="0"/>
              <a:buChar char="•"/>
            </a:pPr>
            <a:r>
              <a:rPr lang="en-US" altLang="ko-KR" sz="1200"/>
              <a:t>During the course, If you have a concern about an individual – speak to your trip leader or contact the course leaders.  </a:t>
            </a:r>
          </a:p>
          <a:p>
            <a:pPr marL="342900" indent="-342900">
              <a:buFont typeface="Arial" panose="020B0604020202020204" pitchFamily="34" charset="0"/>
              <a:buChar char="•"/>
            </a:pPr>
            <a:r>
              <a:rPr lang="en-US" altLang="ko-KR" sz="1200"/>
              <a:t>If you have suggestions for improvement, please share with your course leaders.</a:t>
            </a:r>
          </a:p>
          <a:p>
            <a:pPr marL="342900" indent="-342900">
              <a:buFont typeface="Arial" panose="020B0604020202020204" pitchFamily="34" charset="0"/>
              <a:buChar char="•"/>
            </a:pPr>
            <a:r>
              <a:rPr lang="en-US" altLang="ko-KR" sz="1200"/>
              <a:t>If you have a wonderful experience, please share.</a:t>
            </a:r>
          </a:p>
          <a:p>
            <a:pPr marL="342900" indent="-342900">
              <a:buFont typeface="Arial" panose="020B0604020202020204" pitchFamily="34" charset="0"/>
              <a:buChar char="•"/>
            </a:pPr>
            <a:r>
              <a:rPr lang="en-US" altLang="ko-KR" sz="1200"/>
              <a:t>If there is something that needs improvement, please share.</a:t>
            </a:r>
          </a:p>
          <a:p>
            <a:pPr marL="342900" indent="-342900">
              <a:buFont typeface="Arial" panose="020B0604020202020204" pitchFamily="34" charset="0"/>
              <a:buChar char="•"/>
            </a:pPr>
            <a:r>
              <a:rPr lang="en-US" altLang="ko-KR" sz="1200"/>
              <a:t>After the course is completed, you will receive a request for your feedback.  Please complete that.  Your comments and suggestions are read and make a difference!</a:t>
            </a:r>
          </a:p>
          <a:p>
            <a:pPr lvl="0" rtl="0" fontAlgn="base"/>
            <a:endParaRPr lang="en-US" sz="1200" b="0" i="0" u="none" strike="noStrike" kern="1200">
              <a:solidFill>
                <a:schemeClr val="tx1"/>
              </a:solidFill>
              <a:effectLst/>
              <a:latin typeface="+mn-lt"/>
              <a:ea typeface="+mn-ea"/>
              <a:cs typeface="+mn-cs"/>
            </a:endParaRPr>
          </a:p>
          <a:p>
            <a:pPr lvl="2" rtl="0" fontAlgn="base"/>
            <a:endParaRPr lang="en-US" sz="1200" b="0" i="0" u="none" strike="noStrike" kern="1200">
              <a:solidFill>
                <a:schemeClr val="tx1"/>
              </a:solidFill>
              <a:effectLst/>
              <a:latin typeface="+mn-lt"/>
              <a:ea typeface="+mn-ea"/>
              <a:cs typeface="+mn-cs"/>
            </a:endParaRPr>
          </a:p>
          <a:p>
            <a:pPr lvl="2" rtl="0" fontAlgn="base"/>
            <a:endParaRPr lang="en-US" sz="1200" b="0" i="0" u="none" strike="noStrike" kern="1200">
              <a:solidFill>
                <a:schemeClr val="tx1"/>
              </a:solidFill>
              <a:effectLst/>
              <a:latin typeface="+mn-lt"/>
              <a:ea typeface="+mn-ea"/>
              <a:cs typeface="+mn-cs"/>
            </a:endParaRPr>
          </a:p>
          <a:p>
            <a:pPr lvl="2" rtl="0" fontAlgn="base"/>
            <a:endParaRPr lang="en-US" sz="1200" b="0" i="0" u="none" strike="noStrike" kern="1200">
              <a:solidFill>
                <a:schemeClr val="tx1"/>
              </a:solidFill>
              <a:effectLst/>
              <a:latin typeface="+mn-lt"/>
              <a:ea typeface="+mn-ea"/>
              <a:cs typeface="+mn-cs"/>
            </a:endParaRPr>
          </a:p>
          <a:p>
            <a:pPr lvl="2" rtl="0" fontAlgn="base"/>
            <a:endParaRPr lang="en-US"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3D78A92-0141-4330-8F3E-FAADFAC23844}" type="slidenum">
              <a:rPr lang="ru-RU" smtClean="0"/>
              <a:t>33</a:t>
            </a:fld>
            <a:endParaRPr lang="ru-RU"/>
          </a:p>
        </p:txBody>
      </p:sp>
    </p:spTree>
    <p:extLst>
      <p:ext uri="{BB962C8B-B14F-4D97-AF65-F5344CB8AC3E}">
        <p14:creationId xmlns:p14="http://schemas.microsoft.com/office/powerpoint/2010/main" val="135165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Megan</a:t>
            </a:r>
          </a:p>
          <a:p>
            <a:pPr marL="457200" indent="-457200">
              <a:buFont typeface="Arial" panose="020B0604020202020204" pitchFamily="34" charset="0"/>
              <a:buChar char="•"/>
            </a:pPr>
            <a:endParaRPr lang="en-US" sz="1200">
              <a:solidFill>
                <a:schemeClr val="bg1"/>
              </a:solidFill>
            </a:endParaRPr>
          </a:p>
          <a:p>
            <a:pPr marL="457200" indent="-457200">
              <a:buFont typeface="Arial" panose="020B0604020202020204" pitchFamily="34" charset="0"/>
              <a:buChar char="•"/>
            </a:pPr>
            <a:r>
              <a:rPr lang="en-US" sz="1200">
                <a:solidFill>
                  <a:schemeClr val="bg1"/>
                </a:solidFill>
              </a:rPr>
              <a:t>The Mountaineers does not allow harassment of any kind by one member towards another including harassment based on gender, sexual orientation, race, color, national origin, religion,  age, disability, marital  or veteran status.</a:t>
            </a:r>
          </a:p>
          <a:p>
            <a:pPr marL="457200" indent="-457200">
              <a:buFont typeface="Arial" panose="020B0604020202020204" pitchFamily="34" charset="0"/>
              <a:buChar char="•"/>
            </a:pPr>
            <a:r>
              <a:rPr lang="en-US" sz="1200">
                <a:solidFill>
                  <a:schemeClr val="bg1"/>
                </a:solidFill>
              </a:rPr>
              <a:t>The Mountaineers does not tolerate harassment by one member towards another whether the member is a leader, volunteer, trustee, or officer.</a:t>
            </a:r>
          </a:p>
          <a:p>
            <a:endParaRPr lang="en-US"/>
          </a:p>
        </p:txBody>
      </p:sp>
      <p:sp>
        <p:nvSpPr>
          <p:cNvPr id="4" name="Slide Number Placeholder 3"/>
          <p:cNvSpPr>
            <a:spLocks noGrp="1"/>
          </p:cNvSpPr>
          <p:nvPr>
            <p:ph type="sldNum" sz="quarter" idx="5"/>
          </p:nvPr>
        </p:nvSpPr>
        <p:spPr/>
        <p:txBody>
          <a:bodyPr/>
          <a:lstStyle/>
          <a:p>
            <a:fld id="{53D78A92-0141-4330-8F3E-FAADFAC23844}" type="slidenum">
              <a:rPr lang="ru-RU" smtClean="0"/>
              <a:t>34</a:t>
            </a:fld>
            <a:endParaRPr lang="ru-RU"/>
          </a:p>
        </p:txBody>
      </p:sp>
    </p:spTree>
    <p:extLst>
      <p:ext uri="{BB962C8B-B14F-4D97-AF65-F5344CB8AC3E}">
        <p14:creationId xmlns:p14="http://schemas.microsoft.com/office/powerpoint/2010/main" val="212477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ab44fd45a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ab44fd45a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now plan to let the Instructors present introduce themselves and tell you why they chose to volunteer for this series.</a:t>
            </a:r>
          </a:p>
        </p:txBody>
      </p:sp>
      <p:sp>
        <p:nvSpPr>
          <p:cNvPr id="4" name="Slide Number Placeholder 3"/>
          <p:cNvSpPr>
            <a:spLocks noGrp="1"/>
          </p:cNvSpPr>
          <p:nvPr>
            <p:ph type="sldNum" sz="quarter" idx="5"/>
          </p:nvPr>
        </p:nvSpPr>
        <p:spPr/>
        <p:txBody>
          <a:bodyPr/>
          <a:lstStyle/>
          <a:p>
            <a:fld id="{E5447683-1140-4A78-8FC6-77423B1F5224}" type="slidenum">
              <a:rPr lang="en-US" smtClean="0"/>
              <a:t>2</a:t>
            </a:fld>
            <a:endParaRPr lang="en-US"/>
          </a:p>
        </p:txBody>
      </p:sp>
    </p:spTree>
    <p:extLst>
      <p:ext uri="{BB962C8B-B14F-4D97-AF65-F5344CB8AC3E}">
        <p14:creationId xmlns:p14="http://schemas.microsoft.com/office/powerpoint/2010/main" val="56077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now plan to let the Instructors present introduce themselves and tell you why they chose to volunteer for this series.</a:t>
            </a:r>
          </a:p>
        </p:txBody>
      </p:sp>
      <p:sp>
        <p:nvSpPr>
          <p:cNvPr id="4" name="Slide Number Placeholder 3"/>
          <p:cNvSpPr>
            <a:spLocks noGrp="1"/>
          </p:cNvSpPr>
          <p:nvPr>
            <p:ph type="sldNum" sz="quarter" idx="5"/>
          </p:nvPr>
        </p:nvSpPr>
        <p:spPr/>
        <p:txBody>
          <a:bodyPr/>
          <a:lstStyle/>
          <a:p>
            <a:fld id="{E5447683-1140-4A78-8FC6-77423B1F5224}" type="slidenum">
              <a:rPr lang="en-US" smtClean="0"/>
              <a:t>3</a:t>
            </a:fld>
            <a:endParaRPr lang="en-US"/>
          </a:p>
        </p:txBody>
      </p:sp>
    </p:spTree>
    <p:extLst>
      <p:ext uri="{BB962C8B-B14F-4D97-AF65-F5344CB8AC3E}">
        <p14:creationId xmlns:p14="http://schemas.microsoft.com/office/powerpoint/2010/main" val="213544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mn-lt"/>
                <a:ea typeface="+mn-ea"/>
                <a:cs typeface="+mn-cs"/>
              </a:rPr>
              <a:t>LARA</a:t>
            </a:r>
          </a:p>
          <a:p>
            <a:endParaRPr lang="en-US" sz="1200" b="1"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1. Navigation - Map and compass </a:t>
            </a:r>
            <a:r>
              <a:rPr lang="en-US" sz="1200" b="0" i="0" u="none" strike="noStrike" kern="1200" baseline="0">
                <a:solidFill>
                  <a:schemeClr val="tx1"/>
                </a:solidFill>
                <a:latin typeface="+mn-lt"/>
                <a:ea typeface="+mn-ea"/>
                <a:cs typeface="+mn-cs"/>
              </a:rPr>
              <a:t>are required as well. If you don't know how to use them, take a class () or ask some of your more experienced hiking companions to demonstrate.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2. </a:t>
            </a:r>
            <a:r>
              <a:rPr lang="en-US" sz="1200" b="1" i="0" u="none" strike="noStrike" kern="1200" baseline="0">
                <a:solidFill>
                  <a:schemeClr val="tx1"/>
                </a:solidFill>
                <a:latin typeface="+mn-lt"/>
                <a:ea typeface="+mn-ea"/>
                <a:cs typeface="+mn-cs"/>
              </a:rPr>
              <a:t>Illumination </a:t>
            </a:r>
            <a:r>
              <a:rPr lang="en-US" sz="1200" b="0" i="0" u="none" strike="noStrike" kern="1200" baseline="0">
                <a:solidFill>
                  <a:schemeClr val="tx1"/>
                </a:solidFill>
                <a:latin typeface="+mn-lt"/>
                <a:ea typeface="+mn-ea"/>
                <a:cs typeface="+mn-cs"/>
              </a:rPr>
              <a:t>- Bring along that </a:t>
            </a:r>
            <a:r>
              <a:rPr lang="en-US" sz="1200" b="1" i="0" u="none" strike="noStrike" kern="1200" baseline="0">
                <a:solidFill>
                  <a:schemeClr val="tx1"/>
                </a:solidFill>
                <a:latin typeface="+mn-lt"/>
                <a:ea typeface="+mn-ea"/>
                <a:cs typeface="+mn-cs"/>
              </a:rPr>
              <a:t>flashlight </a:t>
            </a:r>
            <a:r>
              <a:rPr lang="en-US" sz="1200" b="0" i="0" u="none" strike="noStrike" kern="1200" baseline="0">
                <a:solidFill>
                  <a:schemeClr val="tx1"/>
                </a:solidFill>
                <a:latin typeface="+mn-lt"/>
                <a:ea typeface="+mn-ea"/>
                <a:cs typeface="+mn-cs"/>
              </a:rPr>
              <a:t>or </a:t>
            </a:r>
            <a:r>
              <a:rPr lang="en-US" sz="1200" b="1" i="0" u="none" strike="noStrike" kern="1200" baseline="0">
                <a:solidFill>
                  <a:schemeClr val="tx1"/>
                </a:solidFill>
                <a:latin typeface="+mn-lt"/>
                <a:ea typeface="+mn-ea"/>
                <a:cs typeface="+mn-cs"/>
              </a:rPr>
              <a:t>headlamp </a:t>
            </a:r>
            <a:r>
              <a:rPr lang="en-US" sz="1200" b="0" i="0" u="none" strike="noStrike" kern="1200" baseline="0">
                <a:solidFill>
                  <a:schemeClr val="tx1"/>
                </a:solidFill>
                <a:latin typeface="+mn-lt"/>
                <a:ea typeface="+mn-ea"/>
                <a:cs typeface="+mn-cs"/>
              </a:rPr>
              <a:t>(and extra batteries); you may be delayed getting off the trail, and it's a lot easier with a light source. The benefit of the headlamp is that it leaves your hands free to use to use trekking poles, see a compass or administer first aid in the dark.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3. </a:t>
            </a:r>
            <a:r>
              <a:rPr lang="en-US" sz="1200" b="1" i="0" u="none" strike="noStrike" kern="1200" baseline="0">
                <a:solidFill>
                  <a:schemeClr val="tx1"/>
                </a:solidFill>
                <a:latin typeface="+mn-lt"/>
                <a:ea typeface="+mn-ea"/>
                <a:cs typeface="+mn-cs"/>
              </a:rPr>
              <a:t>Sun Protection - Sunglasses </a:t>
            </a:r>
            <a:r>
              <a:rPr lang="en-US" sz="1200" b="0" i="0" u="none" strike="noStrike" kern="1200" baseline="0">
                <a:solidFill>
                  <a:schemeClr val="tx1"/>
                </a:solidFill>
                <a:latin typeface="+mn-lt"/>
                <a:ea typeface="+mn-ea"/>
                <a:cs typeface="+mn-cs"/>
              </a:rPr>
              <a:t>and </a:t>
            </a:r>
            <a:r>
              <a:rPr lang="en-US" sz="1200" b="1" i="0" u="none" strike="noStrike" kern="1200" baseline="0">
                <a:solidFill>
                  <a:schemeClr val="tx1"/>
                </a:solidFill>
                <a:latin typeface="+mn-lt"/>
                <a:ea typeface="+mn-ea"/>
                <a:cs typeface="+mn-cs"/>
              </a:rPr>
              <a:t>sunscreen </a:t>
            </a:r>
            <a:r>
              <a:rPr lang="en-US" sz="1200" b="0" i="0" u="none" strike="noStrike" kern="1200" baseline="0">
                <a:solidFill>
                  <a:schemeClr val="tx1"/>
                </a:solidFill>
                <a:latin typeface="+mn-lt"/>
                <a:ea typeface="+mn-ea"/>
                <a:cs typeface="+mn-cs"/>
              </a:rPr>
              <a:t>to protect your eyes from bright sunlight or reflection off of snow and glaciers</a:t>
            </a:r>
            <a:r>
              <a:rPr lang="en-US" sz="1200" b="1" i="0" u="none" strike="noStrike" kern="1200" baseline="0">
                <a:solidFill>
                  <a:schemeClr val="tx1"/>
                </a:solidFill>
                <a:latin typeface="+mn-lt"/>
                <a:ea typeface="+mn-ea"/>
                <a:cs typeface="+mn-cs"/>
              </a:rPr>
              <a:t>. </a:t>
            </a:r>
            <a:r>
              <a:rPr lang="en-US" sz="1200" b="0" i="0" u="none" strike="noStrike" kern="1200" baseline="0">
                <a:solidFill>
                  <a:schemeClr val="tx1"/>
                </a:solidFill>
                <a:latin typeface="+mn-lt"/>
                <a:ea typeface="+mn-ea"/>
                <a:cs typeface="+mn-cs"/>
              </a:rPr>
              <a:t>A broad-brimmed hat and loose-fitting lightweight clothing with long sleeves and long pants legs can also help prevent sunburn.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4. </a:t>
            </a:r>
            <a:r>
              <a:rPr lang="en-US" sz="1200" b="1" i="0" u="none" strike="noStrike" kern="1200" baseline="0">
                <a:solidFill>
                  <a:schemeClr val="tx1"/>
                </a:solidFill>
                <a:latin typeface="+mn-lt"/>
                <a:ea typeface="+mn-ea"/>
                <a:cs typeface="+mn-cs"/>
              </a:rPr>
              <a:t>First-aid Kit - </a:t>
            </a:r>
            <a:r>
              <a:rPr lang="en-US" sz="1200" b="0" i="0" u="none" strike="noStrike" kern="1200" baseline="0">
                <a:solidFill>
                  <a:schemeClr val="tx1"/>
                </a:solidFill>
                <a:latin typeface="+mn-lt"/>
                <a:ea typeface="+mn-ea"/>
                <a:cs typeface="+mn-cs"/>
              </a:rPr>
              <a:t>Containing items for treating common trail injuries such as cuts, scrapes, blisters, etc.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5. </a:t>
            </a:r>
            <a:r>
              <a:rPr lang="en-US" sz="1200" b="1" i="0" u="none" strike="noStrike" kern="1200" baseline="0">
                <a:solidFill>
                  <a:schemeClr val="tx1"/>
                </a:solidFill>
                <a:latin typeface="+mn-lt"/>
                <a:ea typeface="+mn-ea"/>
                <a:cs typeface="+mn-cs"/>
              </a:rPr>
              <a:t>Repair Kit and Tools - </a:t>
            </a:r>
            <a:r>
              <a:rPr lang="en-US" sz="1200" b="0" i="0" u="none" strike="noStrike" kern="1200" baseline="0">
                <a:solidFill>
                  <a:schemeClr val="tx1"/>
                </a:solidFill>
                <a:latin typeface="+mn-lt"/>
                <a:ea typeface="+mn-ea"/>
                <a:cs typeface="+mn-cs"/>
              </a:rPr>
              <a:t>A pocket knife is handy for many uses such as preparing lunch, cutting bandages, preparing a fire, etc. Extra shoelaces, a bit of duct tape wrapped around a water bottle or trekking pole and perhaps some safety pins.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6. </a:t>
            </a:r>
            <a:r>
              <a:rPr lang="en-US" sz="1200" b="1" i="0" u="none" strike="noStrike" kern="1200" baseline="0">
                <a:solidFill>
                  <a:schemeClr val="tx1"/>
                </a:solidFill>
                <a:latin typeface="+mn-lt"/>
                <a:ea typeface="+mn-ea"/>
                <a:cs typeface="+mn-cs"/>
              </a:rPr>
              <a:t>Fire -</a:t>
            </a:r>
            <a:r>
              <a:rPr lang="en-US" sz="1200" b="0" i="0" u="none" strike="noStrike" kern="1200" baseline="0">
                <a:solidFill>
                  <a:schemeClr val="tx1"/>
                </a:solidFill>
                <a:latin typeface="+mn-lt"/>
                <a:ea typeface="+mn-ea"/>
                <a:cs typeface="+mn-cs"/>
              </a:rPr>
              <a:t>Waterproof matches and fire starter to start an emergency fire.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7. </a:t>
            </a:r>
            <a:r>
              <a:rPr lang="en-US" sz="1200" b="1" i="0" u="none" strike="noStrike" kern="1200" baseline="0">
                <a:solidFill>
                  <a:schemeClr val="tx1"/>
                </a:solidFill>
                <a:latin typeface="+mn-lt"/>
                <a:ea typeface="+mn-ea"/>
                <a:cs typeface="+mn-cs"/>
              </a:rPr>
              <a:t>Shelter </a:t>
            </a:r>
            <a:r>
              <a:rPr lang="en-US" sz="1200" b="0" i="0" u="none" strike="noStrike" kern="1200" baseline="0">
                <a:solidFill>
                  <a:schemeClr val="tx1"/>
                </a:solidFill>
                <a:latin typeface="+mn-lt"/>
                <a:ea typeface="+mn-ea"/>
                <a:cs typeface="+mn-cs"/>
              </a:rPr>
              <a:t>– A tarp or large garbage bag can be used as an emergency shelter in a pinch. If your return is waylaid for any reason and you are stuck overnight in the mountains, your shelter will help to keep you out of inclement conditions until help arrives.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8. </a:t>
            </a:r>
            <a:r>
              <a:rPr lang="en-US" sz="1200" b="1" i="0" u="none" strike="noStrike" kern="1200" baseline="0">
                <a:solidFill>
                  <a:schemeClr val="tx1"/>
                </a:solidFill>
                <a:latin typeface="+mn-lt"/>
                <a:ea typeface="+mn-ea"/>
                <a:cs typeface="+mn-cs"/>
              </a:rPr>
              <a:t>Hydration </a:t>
            </a:r>
            <a:r>
              <a:rPr lang="en-US" sz="1200" b="0" i="0" u="none" strike="noStrike" kern="1200" baseline="0">
                <a:solidFill>
                  <a:schemeClr val="tx1"/>
                </a:solidFill>
                <a:latin typeface="+mn-lt"/>
                <a:ea typeface="+mn-ea"/>
                <a:cs typeface="+mn-cs"/>
              </a:rPr>
              <a:t>- Bring plenty of </a:t>
            </a:r>
            <a:r>
              <a:rPr lang="en-US" sz="1200" b="1" i="0" u="none" strike="noStrike" kern="1200" baseline="0">
                <a:solidFill>
                  <a:schemeClr val="tx1"/>
                </a:solidFill>
                <a:latin typeface="+mn-lt"/>
                <a:ea typeface="+mn-ea"/>
                <a:cs typeface="+mn-cs"/>
              </a:rPr>
              <a:t>water </a:t>
            </a:r>
            <a:r>
              <a:rPr lang="en-US" sz="1200" b="0" i="0" u="none" strike="noStrike" kern="1200" baseline="0">
                <a:solidFill>
                  <a:schemeClr val="tx1"/>
                </a:solidFill>
                <a:latin typeface="+mn-lt"/>
                <a:ea typeface="+mn-ea"/>
                <a:cs typeface="+mn-cs"/>
              </a:rPr>
              <a:t>- at least a liter of water for a five-mile trip, more for a longer trip.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9. </a:t>
            </a:r>
            <a:r>
              <a:rPr lang="en-US" sz="1200" b="1" i="0" u="none" strike="noStrike" kern="1200" baseline="0">
                <a:solidFill>
                  <a:schemeClr val="tx1"/>
                </a:solidFill>
                <a:latin typeface="+mn-lt"/>
                <a:ea typeface="+mn-ea"/>
                <a:cs typeface="+mn-cs"/>
              </a:rPr>
              <a:t>Nutrition </a:t>
            </a:r>
            <a:r>
              <a:rPr lang="en-US" sz="1200" b="0" i="0" u="none" strike="noStrike" kern="1200" baseline="0">
                <a:solidFill>
                  <a:schemeClr val="tx1"/>
                </a:solidFill>
                <a:latin typeface="+mn-lt"/>
                <a:ea typeface="+mn-ea"/>
                <a:cs typeface="+mn-cs"/>
              </a:rPr>
              <a:t>- Bring plenty of </a:t>
            </a:r>
            <a:r>
              <a:rPr lang="en-US" sz="1200" b="1" i="0" u="none" strike="noStrike" kern="1200" baseline="0">
                <a:solidFill>
                  <a:schemeClr val="tx1"/>
                </a:solidFill>
                <a:latin typeface="+mn-lt"/>
                <a:ea typeface="+mn-ea"/>
                <a:cs typeface="+mn-cs"/>
              </a:rPr>
              <a:t>food </a:t>
            </a:r>
            <a:r>
              <a:rPr lang="en-US" sz="1200" b="0" i="0" u="none" strike="noStrike" kern="1200" baseline="0">
                <a:solidFill>
                  <a:schemeClr val="tx1"/>
                </a:solidFill>
                <a:latin typeface="+mn-lt"/>
                <a:ea typeface="+mn-ea"/>
                <a:cs typeface="+mn-cs"/>
              </a:rPr>
              <a:t>to fuel those working muscles and keep your body warm and comfortable.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10. </a:t>
            </a:r>
            <a:r>
              <a:rPr lang="en-US" sz="1200" b="1" i="0" u="none" strike="noStrike" kern="1200" baseline="0">
                <a:solidFill>
                  <a:schemeClr val="tx1"/>
                </a:solidFill>
                <a:latin typeface="+mn-lt"/>
                <a:ea typeface="+mn-ea"/>
                <a:cs typeface="+mn-cs"/>
              </a:rPr>
              <a:t>Extra clothes - </a:t>
            </a:r>
            <a:r>
              <a:rPr lang="en-US" sz="1200" b="0" i="0" u="none" strike="noStrike" kern="1200" baseline="0">
                <a:solidFill>
                  <a:schemeClr val="tx1"/>
                </a:solidFill>
                <a:latin typeface="+mn-lt"/>
                <a:ea typeface="+mn-ea"/>
                <a:cs typeface="+mn-cs"/>
              </a:rPr>
              <a:t>Bring along extra clothing for insulation. Remember you lose 3-5 degrees of temperature for every 1,000 feet of elevation gain. Remember the layering system for staying comfortable: base layer (against your skin to wick away moisture), insulation layer (to trap warm air near your body), and shell layer (when needed for protection against wind and/or rain).</a:t>
            </a:r>
          </a:p>
          <a:p>
            <a:endParaRPr lang="en-US"/>
          </a:p>
        </p:txBody>
      </p:sp>
      <p:sp>
        <p:nvSpPr>
          <p:cNvPr id="4" name="Slide Number Placeholder 3"/>
          <p:cNvSpPr>
            <a:spLocks noGrp="1"/>
          </p:cNvSpPr>
          <p:nvPr>
            <p:ph type="sldNum" sz="quarter" idx="5"/>
          </p:nvPr>
        </p:nvSpPr>
        <p:spPr/>
        <p:txBody>
          <a:bodyPr/>
          <a:lstStyle/>
          <a:p>
            <a:fld id="{53D78A92-0141-4330-8F3E-FAADFAC23844}" type="slidenum">
              <a:rPr lang="ru-RU" smtClean="0"/>
              <a:t>8</a:t>
            </a:fld>
            <a:endParaRPr lang="ru-RU"/>
          </a:p>
        </p:txBody>
      </p:sp>
    </p:spTree>
    <p:extLst>
      <p:ext uri="{BB962C8B-B14F-4D97-AF65-F5344CB8AC3E}">
        <p14:creationId xmlns:p14="http://schemas.microsoft.com/office/powerpoint/2010/main" val="192953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t>Megan</a:t>
            </a:r>
          </a:p>
          <a:p>
            <a:pPr lvl="0" rtl="0" fontAlgn="base"/>
            <a:endParaRPr lang="en-US" sz="1200" b="0" i="0" u="none" strike="noStrike" kern="1200">
              <a:solidFill>
                <a:schemeClr val="tx1"/>
              </a:solidFill>
              <a:effectLst/>
              <a:latin typeface="+mn-lt"/>
              <a:ea typeface="+mn-ea"/>
              <a:cs typeface="+mn-cs"/>
            </a:endParaRPr>
          </a:p>
          <a:p>
            <a:pPr lvl="2" rtl="0" fontAlgn="base"/>
            <a:endParaRPr lang="en-US" sz="1200" b="0" i="0" u="none" strike="noStrike" kern="1200">
              <a:solidFill>
                <a:schemeClr val="tx1"/>
              </a:solidFill>
              <a:effectLst/>
              <a:latin typeface="+mn-lt"/>
              <a:ea typeface="+mn-ea"/>
              <a:cs typeface="+mn-cs"/>
            </a:endParaRPr>
          </a:p>
          <a:p>
            <a:pPr lvl="2" rtl="0" fontAlgn="base"/>
            <a:endParaRPr lang="en-US" sz="1200" b="0" i="0" u="none" strike="noStrike" kern="1200">
              <a:solidFill>
                <a:schemeClr val="tx1"/>
              </a:solidFill>
              <a:effectLst/>
              <a:latin typeface="+mn-lt"/>
              <a:ea typeface="+mn-ea"/>
              <a:cs typeface="+mn-cs"/>
            </a:endParaRPr>
          </a:p>
          <a:p>
            <a:pPr lvl="2" rtl="0" fontAlgn="base"/>
            <a:endParaRPr lang="en-US" sz="1200" b="0" i="0" u="none" strike="noStrike" kern="1200">
              <a:solidFill>
                <a:schemeClr val="tx1"/>
              </a:solidFill>
              <a:effectLst/>
              <a:latin typeface="+mn-lt"/>
              <a:ea typeface="+mn-ea"/>
              <a:cs typeface="+mn-cs"/>
            </a:endParaRPr>
          </a:p>
          <a:p>
            <a:pPr lvl="2" rtl="0" fontAlgn="base"/>
            <a:endParaRPr lang="en-US"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3D78A92-0141-4330-8F3E-FAADFAC23844}" type="slidenum">
              <a:rPr lang="ru-RU" smtClean="0"/>
              <a:t>27</a:t>
            </a:fld>
            <a:endParaRPr lang="ru-RU"/>
          </a:p>
        </p:txBody>
      </p:sp>
    </p:spTree>
    <p:extLst>
      <p:ext uri="{BB962C8B-B14F-4D97-AF65-F5344CB8AC3E}">
        <p14:creationId xmlns:p14="http://schemas.microsoft.com/office/powerpoint/2010/main" val="28498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Megan</a:t>
            </a:r>
          </a:p>
          <a:p>
            <a:endParaRPr lang="en-US"/>
          </a:p>
        </p:txBody>
      </p:sp>
      <p:sp>
        <p:nvSpPr>
          <p:cNvPr id="4" name="Slide Number Placeholder 3"/>
          <p:cNvSpPr>
            <a:spLocks noGrp="1"/>
          </p:cNvSpPr>
          <p:nvPr>
            <p:ph type="sldNum" sz="quarter" idx="5"/>
          </p:nvPr>
        </p:nvSpPr>
        <p:spPr/>
        <p:txBody>
          <a:bodyPr/>
          <a:lstStyle/>
          <a:p>
            <a:fld id="{53D78A92-0141-4330-8F3E-FAADFAC23844}" type="slidenum">
              <a:rPr lang="ru-RU" smtClean="0"/>
              <a:t>28</a:t>
            </a:fld>
            <a:endParaRPr lang="ru-RU"/>
          </a:p>
        </p:txBody>
      </p:sp>
    </p:spTree>
    <p:extLst>
      <p:ext uri="{BB962C8B-B14F-4D97-AF65-F5344CB8AC3E}">
        <p14:creationId xmlns:p14="http://schemas.microsoft.com/office/powerpoint/2010/main" val="106924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Megan</a:t>
            </a:r>
          </a:p>
          <a:p>
            <a:endParaRPr lang="en-US" sz="2000">
              <a:solidFill>
                <a:schemeClr val="bg1"/>
              </a:solidFill>
            </a:endParaRPr>
          </a:p>
          <a:p>
            <a:r>
              <a:rPr lang="en-US" sz="2000">
                <a:solidFill>
                  <a:schemeClr val="bg1"/>
                </a:solidFill>
              </a:rPr>
              <a:t>Current State</a:t>
            </a:r>
          </a:p>
          <a:p>
            <a:pPr marL="457200" indent="-457200">
              <a:buFont typeface="Arial" panose="020B0604020202020204" pitchFamily="34" charset="0"/>
              <a:buChar char="•"/>
            </a:pPr>
            <a:r>
              <a:rPr lang="en-US" sz="2000">
                <a:solidFill>
                  <a:schemeClr val="bg1"/>
                </a:solidFill>
              </a:rPr>
              <a:t>Carpooling with household members is encouraged. Carpooling with non-household members is not recommended.</a:t>
            </a:r>
          </a:p>
          <a:p>
            <a:pPr marL="457200" indent="-457200">
              <a:buFont typeface="Arial" panose="020B0604020202020204" pitchFamily="34" charset="0"/>
              <a:buChar char="•"/>
            </a:pPr>
            <a:endParaRPr lang="en-US" sz="2000">
              <a:solidFill>
                <a:schemeClr val="bg1"/>
              </a:solidFill>
            </a:endParaRPr>
          </a:p>
          <a:p>
            <a:r>
              <a:rPr lang="en-US" sz="2000">
                <a:solidFill>
                  <a:schemeClr val="bg1"/>
                </a:solidFill>
              </a:rPr>
              <a:t>Pre/Post </a:t>
            </a:r>
            <a:r>
              <a:rPr lang="en-US" sz="2000" err="1">
                <a:solidFill>
                  <a:schemeClr val="bg1"/>
                </a:solidFill>
              </a:rPr>
              <a:t>Covid</a:t>
            </a:r>
            <a:endParaRPr lang="en-US" sz="2000">
              <a:solidFill>
                <a:schemeClr val="bg1"/>
              </a:solidFill>
            </a:endParaRPr>
          </a:p>
          <a:p>
            <a:pPr marL="457200" indent="-457200">
              <a:buFont typeface="Arial" panose="020B0604020202020204" pitchFamily="34" charset="0"/>
              <a:buChar char="•"/>
            </a:pPr>
            <a:r>
              <a:rPr lang="en-US" sz="2000">
                <a:solidFill>
                  <a:schemeClr val="bg1"/>
                </a:solidFill>
              </a:rPr>
              <a:t>Try to pre-arrange carpool</a:t>
            </a:r>
          </a:p>
          <a:p>
            <a:pPr marL="457200" indent="-457200">
              <a:buFont typeface="Arial" panose="020B0604020202020204" pitchFamily="34" charset="0"/>
              <a:buChar char="•"/>
            </a:pPr>
            <a:r>
              <a:rPr lang="en-US" sz="2000">
                <a:solidFill>
                  <a:schemeClr val="bg1"/>
                </a:solidFill>
              </a:rPr>
              <a:t>Be prepared </a:t>
            </a:r>
          </a:p>
          <a:p>
            <a:pPr marL="914400" lvl="1" indent="-457200">
              <a:buFont typeface="Arial" panose="020B0604020202020204" pitchFamily="34" charset="0"/>
              <a:buChar char="•"/>
            </a:pPr>
            <a:r>
              <a:rPr lang="en-US" sz="2000">
                <a:solidFill>
                  <a:schemeClr val="bg1"/>
                </a:solidFill>
              </a:rPr>
              <a:t>Offer to pay driver! </a:t>
            </a:r>
          </a:p>
          <a:p>
            <a:pPr marL="914400" lvl="1" indent="-457200">
              <a:buFont typeface="Arial" panose="020B0604020202020204" pitchFamily="34" charset="0"/>
              <a:buChar char="•"/>
            </a:pPr>
            <a:r>
              <a:rPr lang="en-US" sz="2000">
                <a:solidFill>
                  <a:schemeClr val="bg1"/>
                </a:solidFill>
              </a:rPr>
              <a:t>Recommend $0.12/mile 1-2 passengers</a:t>
            </a:r>
          </a:p>
          <a:p>
            <a:pPr marL="914400" lvl="1" indent="-457200">
              <a:buFont typeface="Arial" panose="020B0604020202020204" pitchFamily="34" charset="0"/>
              <a:buChar char="•"/>
            </a:pPr>
            <a:r>
              <a:rPr lang="en-US" sz="2000">
                <a:solidFill>
                  <a:schemeClr val="bg1"/>
                </a:solidFill>
              </a:rPr>
              <a:t>Recommend $0.24/mile divided by 3+ passengers</a:t>
            </a:r>
          </a:p>
          <a:p>
            <a:pPr marL="457200" indent="-457200">
              <a:buFont typeface="Arial" panose="020B0604020202020204" pitchFamily="34" charset="0"/>
              <a:buChar char="•"/>
            </a:pPr>
            <a:r>
              <a:rPr lang="en-US" sz="2000">
                <a:solidFill>
                  <a:schemeClr val="bg1"/>
                </a:solidFill>
              </a:rPr>
              <a:t>Ask before eating in vehicle</a:t>
            </a:r>
          </a:p>
          <a:p>
            <a:pPr marL="457200" indent="-457200">
              <a:buFont typeface="Arial" panose="020B0604020202020204" pitchFamily="34" charset="0"/>
              <a:buChar char="•"/>
            </a:pPr>
            <a:r>
              <a:rPr lang="en-US" sz="2000">
                <a:solidFill>
                  <a:schemeClr val="bg1"/>
                </a:solidFill>
              </a:rPr>
              <a:t>Bring a plastic bag for wet/muddy items</a:t>
            </a:r>
          </a:p>
          <a:p>
            <a:endParaRPr lang="en-US"/>
          </a:p>
        </p:txBody>
      </p:sp>
      <p:sp>
        <p:nvSpPr>
          <p:cNvPr id="4" name="Slide Number Placeholder 3"/>
          <p:cNvSpPr>
            <a:spLocks noGrp="1"/>
          </p:cNvSpPr>
          <p:nvPr>
            <p:ph type="sldNum" sz="quarter" idx="5"/>
          </p:nvPr>
        </p:nvSpPr>
        <p:spPr/>
        <p:txBody>
          <a:bodyPr/>
          <a:lstStyle/>
          <a:p>
            <a:fld id="{53D78A92-0141-4330-8F3E-FAADFAC23844}" type="slidenum">
              <a:rPr lang="ru-RU" smtClean="0"/>
              <a:t>29</a:t>
            </a:fld>
            <a:endParaRPr lang="ru-RU"/>
          </a:p>
        </p:txBody>
      </p:sp>
    </p:spTree>
    <p:extLst>
      <p:ext uri="{BB962C8B-B14F-4D97-AF65-F5344CB8AC3E}">
        <p14:creationId xmlns:p14="http://schemas.microsoft.com/office/powerpoint/2010/main" val="591722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Megan</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Be nice to others</a:t>
            </a:r>
          </a:p>
          <a:p>
            <a:pPr marL="171450" indent="-171450">
              <a:buFont typeface="Arial" panose="020B0604020202020204" pitchFamily="34" charset="0"/>
              <a:buChar char="•"/>
            </a:pPr>
            <a:r>
              <a:rPr lang="en-US"/>
              <a:t>Yield to Uphill traffic. Sometimes uphill  hikers will prefer to stop and let you pass coming down so they can get a  short break. The uphill hiker should get  to make the call.</a:t>
            </a:r>
          </a:p>
          <a:p>
            <a:pPr marL="171450" indent="-171450">
              <a:buFont typeface="Arial" panose="020B0604020202020204" pitchFamily="34" charset="0"/>
              <a:buChar char="•"/>
            </a:pPr>
            <a:r>
              <a:rPr lang="en-US"/>
              <a:t>When yielding, step to the uphill side of the trail and face the trail for safety      EXCEPT when yielding to horses or other pack animals – then step to the downhill side.</a:t>
            </a:r>
          </a:p>
          <a:p>
            <a:pPr marL="171450" indent="-171450">
              <a:buFont typeface="Arial" panose="020B0604020202020204" pitchFamily="34" charset="0"/>
              <a:buChar char="•"/>
            </a:pPr>
            <a:r>
              <a:rPr lang="en-US" sz="1200"/>
              <a:t>Stay to the right on wider paths.</a:t>
            </a:r>
          </a:p>
          <a:p>
            <a:pPr marL="171450" indent="-171450">
              <a:buFont typeface="Arial" panose="020B0604020202020204" pitchFamily="34" charset="0"/>
              <a:buChar char="•"/>
            </a:pPr>
            <a:r>
              <a:rPr lang="en-US" sz="1200"/>
              <a:t>Pass on the left.</a:t>
            </a:r>
          </a:p>
          <a:p>
            <a:pPr marL="171450" indent="-171450">
              <a:buFont typeface="Arial" panose="020B0604020202020204" pitchFamily="34" charset="0"/>
              <a:buChar char="•"/>
            </a:pPr>
            <a:r>
              <a:rPr lang="en-US" altLang="ko-KR" sz="1200"/>
              <a:t>Keep noise levels low</a:t>
            </a:r>
          </a:p>
          <a:p>
            <a:pPr marL="171450" indent="-171450">
              <a:buFont typeface="Arial" panose="020B0604020202020204" pitchFamily="34" charset="0"/>
              <a:buChar char="•"/>
            </a:pPr>
            <a:r>
              <a:rPr lang="en-US" altLang="ko-KR" sz="1200"/>
              <a:t>Practice “Low Impact Recreation”</a:t>
            </a:r>
          </a:p>
          <a:p>
            <a:pPr marL="171450" indent="-171450">
              <a:buFont typeface="Arial" panose="020B0604020202020204" pitchFamily="34" charset="0"/>
              <a:buChar char="•"/>
            </a:pPr>
            <a:r>
              <a:rPr lang="en-US" sz="1200"/>
              <a:t>Stay on the trail. Do not cut switchbacks or take shortcuts.</a:t>
            </a:r>
          </a:p>
          <a:p>
            <a:pPr marL="171450" indent="-171450">
              <a:buFont typeface="Arial" panose="020B0604020202020204" pitchFamily="34" charset="0"/>
              <a:buChar char="•"/>
            </a:pPr>
            <a:r>
              <a:rPr lang="en-US" sz="1200"/>
              <a:t>Walk through the mud or puddle and not around it, unless you can do so without going off the trail.  Walking round the puddle may widen the trail.</a:t>
            </a:r>
            <a:endParaRPr lang="en-US" altLang="ko-KR" sz="1200"/>
          </a:p>
          <a:p>
            <a:endParaRPr lang="en-US"/>
          </a:p>
          <a:p>
            <a:endParaRPr lang="en-US"/>
          </a:p>
        </p:txBody>
      </p:sp>
      <p:sp>
        <p:nvSpPr>
          <p:cNvPr id="4" name="Slide Number Placeholder 3"/>
          <p:cNvSpPr>
            <a:spLocks noGrp="1"/>
          </p:cNvSpPr>
          <p:nvPr>
            <p:ph type="sldNum" sz="quarter" idx="5"/>
          </p:nvPr>
        </p:nvSpPr>
        <p:spPr/>
        <p:txBody>
          <a:bodyPr/>
          <a:lstStyle/>
          <a:p>
            <a:fld id="{53D78A92-0141-4330-8F3E-FAADFAC23844}" type="slidenum">
              <a:rPr lang="ru-RU" smtClean="0"/>
              <a:t>30</a:t>
            </a:fld>
            <a:endParaRPr lang="ru-RU"/>
          </a:p>
        </p:txBody>
      </p:sp>
    </p:spTree>
    <p:extLst>
      <p:ext uri="{BB962C8B-B14F-4D97-AF65-F5344CB8AC3E}">
        <p14:creationId xmlns:p14="http://schemas.microsoft.com/office/powerpoint/2010/main" val="168721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Marilyn</a:t>
            </a:r>
            <a:endParaRPr lang="en-US"/>
          </a:p>
        </p:txBody>
      </p:sp>
      <p:sp>
        <p:nvSpPr>
          <p:cNvPr id="4" name="Slide Number Placeholder 3"/>
          <p:cNvSpPr>
            <a:spLocks noGrp="1"/>
          </p:cNvSpPr>
          <p:nvPr>
            <p:ph type="sldNum" sz="quarter" idx="10"/>
          </p:nvPr>
        </p:nvSpPr>
        <p:spPr/>
        <p:txBody>
          <a:bodyPr/>
          <a:lstStyle/>
          <a:p>
            <a:fld id="{03B17B20-A859-430C-9283-F62E7DD3992F}" type="slidenum">
              <a:rPr lang="en-US" smtClean="0"/>
              <a:t>32</a:t>
            </a:fld>
            <a:endParaRPr lang="en-US"/>
          </a:p>
        </p:txBody>
      </p:sp>
    </p:spTree>
    <p:extLst>
      <p:ext uri="{BB962C8B-B14F-4D97-AF65-F5344CB8AC3E}">
        <p14:creationId xmlns:p14="http://schemas.microsoft.com/office/powerpoint/2010/main" val="1551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853A-08A3-03BD-A7B9-D2FC72FE16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706BFE-4F42-D321-89ED-B5A4308E45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265D5F-3C88-54AC-85A4-5E495CEED4B2}"/>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5" name="Footer Placeholder 4">
            <a:extLst>
              <a:ext uri="{FF2B5EF4-FFF2-40B4-BE49-F238E27FC236}">
                <a16:creationId xmlns:a16="http://schemas.microsoft.com/office/drawing/2014/main" id="{821B4894-8A6D-3D68-A2E9-38BC5B756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80F36-C9CB-778B-0CED-D9BF84F439A8}"/>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402564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6DF8-72D1-72ED-A338-96CB9FE4BC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5122FA-2BE6-5F68-4150-5449CAEEB5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168C5-971E-65F3-04B2-ACC3F9069629}"/>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5" name="Footer Placeholder 4">
            <a:extLst>
              <a:ext uri="{FF2B5EF4-FFF2-40B4-BE49-F238E27FC236}">
                <a16:creationId xmlns:a16="http://schemas.microsoft.com/office/drawing/2014/main" id="{EB6D5088-2345-48DE-2A1E-B9EA251C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3B7D4-46C0-9703-AEF3-6EAEF59A0E8B}"/>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340586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22E3A-A5DF-799C-9DCE-265C30D18D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0BB0B-DD9F-A178-C6F5-937935CDB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A95A7-B8C7-AECF-7C0C-F019C2790760}"/>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5" name="Footer Placeholder 4">
            <a:extLst>
              <a:ext uri="{FF2B5EF4-FFF2-40B4-BE49-F238E27FC236}">
                <a16:creationId xmlns:a16="http://schemas.microsoft.com/office/drawing/2014/main" id="{A98A4F79-1836-28EA-9C64-F7C8EB709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F649A-4764-5C3E-793D-FB940828C8AF}"/>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90423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A049-A2B0-5885-3B1E-06986BFB82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677A5-603E-665C-75D7-4E137AAB0E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D0A24-A0DE-9531-9FCD-7B5DD782F4F7}"/>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5" name="Footer Placeholder 4">
            <a:extLst>
              <a:ext uri="{FF2B5EF4-FFF2-40B4-BE49-F238E27FC236}">
                <a16:creationId xmlns:a16="http://schemas.microsoft.com/office/drawing/2014/main" id="{A0D7D9EA-41C4-18D0-7E66-C9BF77DD0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5B63D-F662-5C9F-55B0-93DC21EBB58D}"/>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150094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CB58-EC1D-7A74-EAAE-9C63220FC5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F0EDED-A09E-23CB-C237-B35E78AC3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F291A-E7D4-8E86-0AB6-53C7137315A9}"/>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5" name="Footer Placeholder 4">
            <a:extLst>
              <a:ext uri="{FF2B5EF4-FFF2-40B4-BE49-F238E27FC236}">
                <a16:creationId xmlns:a16="http://schemas.microsoft.com/office/drawing/2014/main" id="{CDB1EDC1-5EDA-EB5E-4737-04D6CD09D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8867A-469C-CC31-32DF-CC17B0C5E84D}"/>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12118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E2DF-EBCC-B0B2-5018-4514D1D283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9B68B-F13F-D1E4-CAFD-846A8BDD72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612E28-6B28-B477-D656-D8171AC5BB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321A9-4D81-5D70-EA14-6DDD6C48583E}"/>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6" name="Footer Placeholder 5">
            <a:extLst>
              <a:ext uri="{FF2B5EF4-FFF2-40B4-BE49-F238E27FC236}">
                <a16:creationId xmlns:a16="http://schemas.microsoft.com/office/drawing/2014/main" id="{05083315-8320-BD5F-4FEA-F908AF79B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0049F-14C7-6828-11A3-6C23D216603D}"/>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118405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740E-727D-0DDB-C078-44AF8C6A23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0EDAA9-0CBC-DF8D-EFE6-DC22836A2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EC8965-8C4E-62E6-62E6-2AAEEFEA8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FF490E-6215-BD5C-AB64-323AFB793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BDDF5-D724-A833-77CC-1E07C9E478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76401-7E02-64E8-F531-A1C700EA2FCA}"/>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8" name="Footer Placeholder 7">
            <a:extLst>
              <a:ext uri="{FF2B5EF4-FFF2-40B4-BE49-F238E27FC236}">
                <a16:creationId xmlns:a16="http://schemas.microsoft.com/office/drawing/2014/main" id="{0D8E8C3B-5C0B-23BD-896E-D909A13609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3273BC-7778-DACD-E6D9-6B02DA564413}"/>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45869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9A38-E9A5-143B-269C-CDA333DD17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A1A66A-A0D3-FC20-C1E8-23F8F9172CBC}"/>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4" name="Footer Placeholder 3">
            <a:extLst>
              <a:ext uri="{FF2B5EF4-FFF2-40B4-BE49-F238E27FC236}">
                <a16:creationId xmlns:a16="http://schemas.microsoft.com/office/drawing/2014/main" id="{CBABA918-6F6C-9FED-3F68-9794A8406C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B67704-5DF4-5885-AC18-20C87442AC9E}"/>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86336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D59E5-C2C5-53B9-88AA-D8E854F38D4A}"/>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3" name="Footer Placeholder 2">
            <a:extLst>
              <a:ext uri="{FF2B5EF4-FFF2-40B4-BE49-F238E27FC236}">
                <a16:creationId xmlns:a16="http://schemas.microsoft.com/office/drawing/2014/main" id="{EB64E768-B16D-F145-807D-C01689D7FD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9663A6-DBED-DD23-DDD4-3652CC92A3D9}"/>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223446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51E3-B05E-7CB7-3606-AF9CE4E45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D2E9E6-DECD-3447-BFF9-F0EC42F303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61F6BC-82B0-BDEE-0424-75E6C99F2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EFFA6-D66A-84DC-C844-405F24A308E0}"/>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6" name="Footer Placeholder 5">
            <a:extLst>
              <a:ext uri="{FF2B5EF4-FFF2-40B4-BE49-F238E27FC236}">
                <a16:creationId xmlns:a16="http://schemas.microsoft.com/office/drawing/2014/main" id="{880EB3AC-7BB9-7BE7-19E5-3AE55E7D0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2A093D-9939-2E23-2B6C-4F96BABBCD8F}"/>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188964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4E67-38B8-6793-9C48-8FAD012C3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7C1C2C-B3DB-2798-F4EC-422BF465D5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33E65-CA10-5F97-6664-7DC44E686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CC214-61BE-7826-17D9-5F99828528E1}"/>
              </a:ext>
            </a:extLst>
          </p:cNvPr>
          <p:cNvSpPr>
            <a:spLocks noGrp="1"/>
          </p:cNvSpPr>
          <p:nvPr>
            <p:ph type="dt" sz="half" idx="10"/>
          </p:nvPr>
        </p:nvSpPr>
        <p:spPr/>
        <p:txBody>
          <a:bodyPr/>
          <a:lstStyle/>
          <a:p>
            <a:fld id="{61F80BB3-3438-4F1D-B286-EBC3F59B6276}" type="datetimeFigureOut">
              <a:rPr lang="en-US" smtClean="0"/>
              <a:t>1/6/2026</a:t>
            </a:fld>
            <a:endParaRPr lang="en-US"/>
          </a:p>
        </p:txBody>
      </p:sp>
      <p:sp>
        <p:nvSpPr>
          <p:cNvPr id="6" name="Footer Placeholder 5">
            <a:extLst>
              <a:ext uri="{FF2B5EF4-FFF2-40B4-BE49-F238E27FC236}">
                <a16:creationId xmlns:a16="http://schemas.microsoft.com/office/drawing/2014/main" id="{0EE16E63-94E4-7890-D258-8EF811C9D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2BCEE-4AFE-BD20-94CE-62C6E6AD5788}"/>
              </a:ext>
            </a:extLst>
          </p:cNvPr>
          <p:cNvSpPr>
            <a:spLocks noGrp="1"/>
          </p:cNvSpPr>
          <p:nvPr>
            <p:ph type="sldNum" sz="quarter" idx="12"/>
          </p:nvPr>
        </p:nvSpPr>
        <p:spPr/>
        <p:txBody>
          <a:bodyPr/>
          <a:lstStyle/>
          <a:p>
            <a:fld id="{3853E4D1-03A5-4071-B2CA-2CE0C1F2BE37}" type="slidenum">
              <a:rPr lang="en-US" smtClean="0"/>
              <a:t>‹#›</a:t>
            </a:fld>
            <a:endParaRPr lang="en-US"/>
          </a:p>
        </p:txBody>
      </p:sp>
    </p:spTree>
    <p:extLst>
      <p:ext uri="{BB962C8B-B14F-4D97-AF65-F5344CB8AC3E}">
        <p14:creationId xmlns:p14="http://schemas.microsoft.com/office/powerpoint/2010/main" val="267638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E500A-DBBC-47BF-6FAA-4107DBB45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B92149-7CCF-5D91-BBF3-D099415BCE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A8211-8811-6A93-14D2-218803D37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80BB3-3438-4F1D-B286-EBC3F59B6276}" type="datetimeFigureOut">
              <a:rPr lang="en-US" smtClean="0"/>
              <a:t>1/6/2026</a:t>
            </a:fld>
            <a:endParaRPr lang="en-US"/>
          </a:p>
        </p:txBody>
      </p:sp>
      <p:sp>
        <p:nvSpPr>
          <p:cNvPr id="5" name="Footer Placeholder 4">
            <a:extLst>
              <a:ext uri="{FF2B5EF4-FFF2-40B4-BE49-F238E27FC236}">
                <a16:creationId xmlns:a16="http://schemas.microsoft.com/office/drawing/2014/main" id="{05EB253E-17E0-01CB-8292-D6E213BA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5E33CF-8C39-87F3-2556-E35243B58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3E4D1-03A5-4071-B2CA-2CE0C1F2BE37}" type="slidenum">
              <a:rPr lang="en-US" smtClean="0"/>
              <a:t>‹#›</a:t>
            </a:fld>
            <a:endParaRPr lang="en-US"/>
          </a:p>
        </p:txBody>
      </p:sp>
    </p:spTree>
    <p:extLst>
      <p:ext uri="{BB962C8B-B14F-4D97-AF65-F5344CB8AC3E}">
        <p14:creationId xmlns:p14="http://schemas.microsoft.com/office/powerpoint/2010/main" val="3665539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orecast.weather.gov/MapClick.php?lat=47.5291775&amp;lon=-122.0400927" TargetMode="Externa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hyperlink" Target="https://www.mountain-forecast.com/peaks/Mount-Si/forecasts/1270" TargetMode="External"/><Relationship Id="rId5" Type="http://schemas.openxmlformats.org/officeDocument/2006/relationships/hyperlink" Target="https://forecast.weather.gov/MapClick.php?lat=47.4935&amp;lon=-121.7831" TargetMode="External"/><Relationship Id="rId4" Type="http://schemas.openxmlformats.org/officeDocument/2006/relationships/hyperlink" Target="https://forecast.weather.gov/MapClick.php?lat=47.6120759&amp;lon=-122.11127210000001&amp;site=all&amp;smap=1&amp;searchresult=Bellevue%2C%20WA%2098008%2C%20US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mountaineers.org/about/vision-leadership/board-of-directors/board-policies/behavior-complaint-for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mountaineers.org/locations-lodges/tacoma-branch/committees/tacoma-hiking-backpacking-committee/course-templates/day-hiking-series-issaquah-alps-tacoma/activities/winter-hiking-series-i-90-alley-january-hikes-west-tiger-mountain-no-3-1"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mountaineers.org/blog/what-are-the-ten-essential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6F4F-4E87-05D5-B506-8C4DE3B272DB}"/>
              </a:ext>
            </a:extLst>
          </p:cNvPr>
          <p:cNvSpPr>
            <a:spLocks noGrp="1"/>
          </p:cNvSpPr>
          <p:nvPr>
            <p:ph type="ctrTitle"/>
          </p:nvPr>
        </p:nvSpPr>
        <p:spPr>
          <a:xfrm>
            <a:off x="1219200" y="868362"/>
            <a:ext cx="9144000" cy="2387600"/>
          </a:xfrm>
          <a:effectLst>
            <a:outerShdw blurRad="1270000" dist="50800" dir="5400000" algn="ctr" rotWithShape="0">
              <a:srgbClr val="000000">
                <a:alpha val="24000"/>
              </a:srgbClr>
            </a:outerShdw>
            <a:reflection stA="0" endPos="65000" dist="50800" dir="5400000" sy="-100000" algn="bl" rotWithShape="0"/>
          </a:effectLst>
        </p:spPr>
        <p:txBody>
          <a:bodyPr>
            <a:normAutofit/>
          </a:bodyPr>
          <a:lstStyle/>
          <a:p>
            <a:r>
              <a:rPr lang="en-US" sz="6600" b="1">
                <a:latin typeface="+mn-lt"/>
              </a:rPr>
              <a:t>Winter Hiking Series</a:t>
            </a:r>
          </a:p>
        </p:txBody>
      </p:sp>
      <p:sp>
        <p:nvSpPr>
          <p:cNvPr id="3" name="Subtitle 2">
            <a:extLst>
              <a:ext uri="{FF2B5EF4-FFF2-40B4-BE49-F238E27FC236}">
                <a16:creationId xmlns:a16="http://schemas.microsoft.com/office/drawing/2014/main" id="{BA3E9CD0-B241-0557-A085-244642DD914A}"/>
              </a:ext>
            </a:extLst>
          </p:cNvPr>
          <p:cNvSpPr>
            <a:spLocks noGrp="1"/>
          </p:cNvSpPr>
          <p:nvPr>
            <p:ph type="subTitle" idx="1"/>
          </p:nvPr>
        </p:nvSpPr>
        <p:spPr/>
        <p:txBody>
          <a:bodyPr vert="horz" lIns="91440" tIns="45720" rIns="91440" bIns="45720" rtlCol="0" anchor="t">
            <a:normAutofit/>
          </a:bodyPr>
          <a:lstStyle/>
          <a:p>
            <a:r>
              <a:rPr lang="en-US" sz="6000" b="1" dirty="0"/>
              <a:t>I-90 Alley and Beyond!</a:t>
            </a:r>
          </a:p>
        </p:txBody>
      </p:sp>
    </p:spTree>
    <p:extLst>
      <p:ext uri="{BB962C8B-B14F-4D97-AF65-F5344CB8AC3E}">
        <p14:creationId xmlns:p14="http://schemas.microsoft.com/office/powerpoint/2010/main" val="22778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55000"/>
          </a:blip>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437DC-C955-7A03-6E94-5238E77A0108}"/>
              </a:ext>
            </a:extLst>
          </p:cNvPr>
          <p:cNvSpPr>
            <a:spLocks noGrp="1"/>
          </p:cNvSpPr>
          <p:nvPr>
            <p:ph type="title"/>
          </p:nvPr>
        </p:nvSpPr>
        <p:spPr/>
        <p:txBody>
          <a:bodyPr>
            <a:normAutofit/>
          </a:bodyPr>
          <a:lstStyle/>
          <a:p>
            <a:pPr algn="ctr"/>
            <a:r>
              <a:rPr lang="en-US" sz="6000" i="1" dirty="0" err="1">
                <a:ea typeface="Calibri Light"/>
                <a:cs typeface="Calibri Light"/>
              </a:rPr>
              <a:t>Microspikes</a:t>
            </a:r>
            <a:r>
              <a:rPr lang="en-US" sz="6000" i="1" dirty="0">
                <a:ea typeface="Calibri Light"/>
                <a:cs typeface="Calibri Light"/>
              </a:rPr>
              <a:t>....</a:t>
            </a:r>
          </a:p>
        </p:txBody>
      </p:sp>
      <p:sp>
        <p:nvSpPr>
          <p:cNvPr id="6" name="Content Placeholder 5">
            <a:extLst>
              <a:ext uri="{FF2B5EF4-FFF2-40B4-BE49-F238E27FC236}">
                <a16:creationId xmlns:a16="http://schemas.microsoft.com/office/drawing/2014/main" id="{586AD87D-BC3E-B45B-F224-C3A863B216F0}"/>
              </a:ext>
            </a:extLst>
          </p:cNvPr>
          <p:cNvSpPr>
            <a:spLocks noGrp="1"/>
          </p:cNvSpPr>
          <p:nvPr>
            <p:ph sz="half" idx="2"/>
          </p:nvPr>
        </p:nvSpPr>
        <p:spPr/>
        <p:txBody>
          <a:bodyPr vert="horz" lIns="91440" tIns="45720" rIns="91440" bIns="45720" rtlCol="0" anchor="t">
            <a:normAutofit lnSpcReduction="10000"/>
          </a:bodyPr>
          <a:lstStyle/>
          <a:p>
            <a:r>
              <a:rPr lang="en-US" dirty="0">
                <a:ea typeface="Calibri"/>
                <a:cs typeface="Calibri"/>
              </a:rPr>
              <a:t>Do you have them?</a:t>
            </a:r>
          </a:p>
          <a:p>
            <a:r>
              <a:rPr lang="en-US" dirty="0"/>
              <a:t>Or do you have ice crampons?</a:t>
            </a:r>
            <a:endParaRPr lang="en-US" dirty="0">
              <a:ea typeface="Calibri"/>
              <a:cs typeface="Calibri"/>
            </a:endParaRPr>
          </a:p>
          <a:p>
            <a:r>
              <a:rPr lang="en-US" dirty="0">
                <a:ea typeface="Calibri"/>
                <a:cs typeface="Calibri"/>
              </a:rPr>
              <a:t>Or do you have </a:t>
            </a:r>
            <a:r>
              <a:rPr lang="en-US" dirty="0" err="1">
                <a:ea typeface="Calibri"/>
                <a:cs typeface="Calibri"/>
              </a:rPr>
              <a:t>Yaktracs</a:t>
            </a:r>
            <a:r>
              <a:rPr lang="en-US" dirty="0">
                <a:ea typeface="Calibri"/>
                <a:cs typeface="Calibri"/>
              </a:rPr>
              <a:t>?</a:t>
            </a:r>
          </a:p>
          <a:p>
            <a:r>
              <a:rPr lang="en-US" dirty="0">
                <a:ea typeface="Calibri"/>
                <a:cs typeface="Calibri"/>
              </a:rPr>
              <a:t>What is the difference?</a:t>
            </a:r>
          </a:p>
          <a:p>
            <a:endParaRPr lang="en-US">
              <a:ea typeface="Calibri"/>
              <a:cs typeface="Calibri"/>
            </a:endParaRPr>
          </a:p>
          <a:p>
            <a:endParaRPr lang="en-US">
              <a:ea typeface="Calibri"/>
              <a:cs typeface="Calibri"/>
            </a:endParaRPr>
          </a:p>
        </p:txBody>
      </p:sp>
      <p:sp>
        <p:nvSpPr>
          <p:cNvPr id="11" name="Content Placeholder 10">
            <a:extLst>
              <a:ext uri="{FF2B5EF4-FFF2-40B4-BE49-F238E27FC236}">
                <a16:creationId xmlns:a16="http://schemas.microsoft.com/office/drawing/2014/main" id="{663A7C4C-C592-411F-1810-50C336EFD6FB}"/>
              </a:ext>
            </a:extLst>
          </p:cNvPr>
          <p:cNvSpPr>
            <a:spLocks noGrp="1"/>
          </p:cNvSpPr>
          <p:nvPr>
            <p:ph sz="quarter" idx="4"/>
          </p:nvPr>
        </p:nvSpPr>
        <p:spPr>
          <a:xfrm>
            <a:off x="6100313" y="1699943"/>
            <a:ext cx="5082547" cy="5136699"/>
          </a:xfrm>
        </p:spPr>
        <p:txBody>
          <a:bodyPr vert="horz" lIns="91440" tIns="45720" rIns="91440" bIns="45720" rtlCol="0" anchor="t">
            <a:normAutofit lnSpcReduction="10000"/>
          </a:bodyPr>
          <a:lstStyle/>
          <a:p>
            <a:r>
              <a:rPr lang="en-US" dirty="0"/>
              <a:t>REI sells what is Kahtoola </a:t>
            </a:r>
            <a:r>
              <a:rPr lang="en-US" dirty="0" err="1"/>
              <a:t>microspikes</a:t>
            </a:r>
            <a:r>
              <a:rPr lang="en-US" dirty="0"/>
              <a:t> and that or similar is what most people I hike with have.</a:t>
            </a:r>
            <a:endParaRPr lang="en-US" dirty="0">
              <a:ea typeface="Calibri"/>
              <a:cs typeface="Calibri"/>
            </a:endParaRPr>
          </a:p>
          <a:p>
            <a:r>
              <a:rPr lang="en-US" dirty="0" err="1">
                <a:ea typeface="Calibri"/>
                <a:cs typeface="Calibri"/>
              </a:rPr>
              <a:t>Yaktraks</a:t>
            </a:r>
            <a:r>
              <a:rPr lang="en-US" dirty="0">
                <a:ea typeface="Calibri"/>
                <a:cs typeface="Calibri"/>
              </a:rPr>
              <a:t> are a big "No </a:t>
            </a:r>
            <a:r>
              <a:rPr lang="en-US" dirty="0" err="1">
                <a:ea typeface="Calibri"/>
                <a:cs typeface="Calibri"/>
              </a:rPr>
              <a:t>No</a:t>
            </a:r>
            <a:r>
              <a:rPr lang="en-US" dirty="0">
                <a:ea typeface="Calibri"/>
                <a:cs typeface="Calibri"/>
              </a:rPr>
              <a:t>"</a:t>
            </a:r>
            <a:endParaRPr lang="en-US" sz="2800" dirty="0">
              <a:ea typeface="Calibri"/>
              <a:cs typeface="Calibri"/>
            </a:endParaRPr>
          </a:p>
          <a:p>
            <a:r>
              <a:rPr lang="en-US" dirty="0">
                <a:ea typeface="Calibri"/>
                <a:cs typeface="Calibri"/>
              </a:rPr>
              <a:t>Trail Crampons are something that is new and probably OK (brand </a:t>
            </a:r>
            <a:r>
              <a:rPr lang="en-US" dirty="0" err="1">
                <a:ea typeface="Calibri"/>
                <a:cs typeface="Calibri"/>
              </a:rPr>
              <a:t>Hillsound</a:t>
            </a:r>
            <a:r>
              <a:rPr lang="en-US" dirty="0">
                <a:ea typeface="Calibri"/>
                <a:cs typeface="Calibri"/>
              </a:rPr>
              <a:t> on Amazon)</a:t>
            </a:r>
          </a:p>
          <a:p>
            <a:r>
              <a:rPr lang="en-US" dirty="0">
                <a:ea typeface="Calibri"/>
                <a:cs typeface="Calibri"/>
              </a:rPr>
              <a:t>SIZING?!?  follow the sizing guides for what you have bought and understand they are supposed to be hard to get on at least for the first few times.</a:t>
            </a: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0255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FE851-EB00-9E70-7436-48F174550284}"/>
              </a:ext>
            </a:extLst>
          </p:cNvPr>
          <p:cNvSpPr>
            <a:spLocks noGrp="1"/>
          </p:cNvSpPr>
          <p:nvPr>
            <p:ph type="title"/>
          </p:nvPr>
        </p:nvSpPr>
        <p:spPr>
          <a:xfrm>
            <a:off x="6094105" y="802955"/>
            <a:ext cx="4977976" cy="1454051"/>
          </a:xfrm>
        </p:spPr>
        <p:txBody>
          <a:bodyPr>
            <a:normAutofit/>
          </a:bodyPr>
          <a:lstStyle/>
          <a:p>
            <a:r>
              <a:rPr lang="en-US" sz="4800" dirty="0">
                <a:solidFill>
                  <a:schemeClr val="tx2"/>
                </a:solidFill>
                <a:ea typeface="Calibri Light"/>
                <a:cs typeface="Calibri Light"/>
              </a:rPr>
              <a:t>*Other items to consider packing*</a:t>
            </a:r>
          </a:p>
        </p:txBody>
      </p:sp>
      <p:pic>
        <p:nvPicPr>
          <p:cNvPr id="24" name="Graphic 23" descr="Boot">
            <a:extLst>
              <a:ext uri="{FF2B5EF4-FFF2-40B4-BE49-F238E27FC236}">
                <a16:creationId xmlns:a16="http://schemas.microsoft.com/office/drawing/2014/main" id="{28ACB65E-DCEE-5F22-2BD0-290BA44E3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39DABF77-DF1D-A7B1-4964-15071C8A51A7}"/>
              </a:ext>
            </a:extLst>
          </p:cNvPr>
          <p:cNvSpPr>
            <a:spLocks noGrp="1"/>
          </p:cNvSpPr>
          <p:nvPr>
            <p:ph idx="1"/>
          </p:nvPr>
        </p:nvSpPr>
        <p:spPr>
          <a:xfrm>
            <a:off x="6090574" y="2421682"/>
            <a:ext cx="5423276" cy="3639289"/>
          </a:xfrm>
        </p:spPr>
        <p:txBody>
          <a:bodyPr vert="horz" lIns="91440" tIns="45720" rIns="91440" bIns="45720" rtlCol="0" anchor="ctr">
            <a:noAutofit/>
          </a:bodyPr>
          <a:lstStyle/>
          <a:p>
            <a:r>
              <a:rPr lang="en-US" sz="3600" dirty="0">
                <a:solidFill>
                  <a:schemeClr val="tx2"/>
                </a:solidFill>
                <a:ea typeface="Calibri"/>
                <a:cs typeface="Calibri"/>
              </a:rPr>
              <a:t>Car clothes for when you get really wet or muddy.</a:t>
            </a:r>
          </a:p>
          <a:p>
            <a:r>
              <a:rPr lang="en-US" sz="3600" dirty="0">
                <a:solidFill>
                  <a:schemeClr val="tx2"/>
                </a:solidFill>
                <a:ea typeface="Calibri"/>
                <a:cs typeface="Calibri"/>
              </a:rPr>
              <a:t>Hot drink or food item in a container to keep it warm.</a:t>
            </a:r>
          </a:p>
          <a:p>
            <a:r>
              <a:rPr lang="en-US" sz="3600" dirty="0">
                <a:solidFill>
                  <a:schemeClr val="tx2"/>
                </a:solidFill>
                <a:ea typeface="Calibri"/>
                <a:cs typeface="Calibri"/>
              </a:rPr>
              <a:t>Toe and foot warmers!</a:t>
            </a:r>
          </a:p>
        </p:txBody>
      </p:sp>
      <p:grpSp>
        <p:nvGrpSpPr>
          <p:cNvPr id="31" name="Group 30">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2" name="Freeform: Shape 31">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991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3D48-B412-2AE0-32B8-A29A04D3ECBF}"/>
              </a:ext>
            </a:extLst>
          </p:cNvPr>
          <p:cNvSpPr>
            <a:spLocks noGrp="1"/>
          </p:cNvSpPr>
          <p:nvPr>
            <p:ph type="ctrTitle"/>
          </p:nvPr>
        </p:nvSpPr>
        <p:spPr>
          <a:xfrm>
            <a:off x="1524000" y="1236663"/>
            <a:ext cx="9144000" cy="2387600"/>
          </a:xfrm>
        </p:spPr>
        <p:txBody>
          <a:bodyPr/>
          <a:lstStyle/>
          <a:p>
            <a:r>
              <a:rPr lang="en-US" b="1">
                <a:latin typeface="+mn-lt"/>
              </a:rPr>
              <a:t>Now let’s talk weather!</a:t>
            </a:r>
          </a:p>
        </p:txBody>
      </p:sp>
    </p:spTree>
    <p:extLst>
      <p:ext uri="{BB962C8B-B14F-4D97-AF65-F5344CB8AC3E}">
        <p14:creationId xmlns:p14="http://schemas.microsoft.com/office/powerpoint/2010/main" val="116659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Snow covered spruce branches">
            <a:extLst>
              <a:ext uri="{FF2B5EF4-FFF2-40B4-BE49-F238E27FC236}">
                <a16:creationId xmlns:a16="http://schemas.microsoft.com/office/drawing/2014/main" id="{5D39DE83-1575-5E3A-0CAE-1077BE907183}"/>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39"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C97AA-C5BE-EDB8-8523-6571C6496870}"/>
              </a:ext>
            </a:extLst>
          </p:cNvPr>
          <p:cNvSpPr>
            <a:spLocks noGrp="1"/>
          </p:cNvSpPr>
          <p:nvPr>
            <p:ph type="title"/>
          </p:nvPr>
        </p:nvSpPr>
        <p:spPr>
          <a:xfrm>
            <a:off x="5976230" y="168402"/>
            <a:ext cx="5745947" cy="1830640"/>
          </a:xfrm>
        </p:spPr>
        <p:txBody>
          <a:bodyPr>
            <a:normAutofit/>
          </a:bodyPr>
          <a:lstStyle/>
          <a:p>
            <a:r>
              <a:rPr lang="en-US" sz="4000"/>
              <a:t>Weather-Related Thoughts</a:t>
            </a:r>
          </a:p>
        </p:txBody>
      </p:sp>
      <p:sp>
        <p:nvSpPr>
          <p:cNvPr id="3" name="Content Placeholder 2">
            <a:extLst>
              <a:ext uri="{FF2B5EF4-FFF2-40B4-BE49-F238E27FC236}">
                <a16:creationId xmlns:a16="http://schemas.microsoft.com/office/drawing/2014/main" id="{CC14CE14-B48A-035C-E1BC-D3B77466B4D8}"/>
              </a:ext>
            </a:extLst>
          </p:cNvPr>
          <p:cNvSpPr>
            <a:spLocks noGrp="1"/>
          </p:cNvSpPr>
          <p:nvPr>
            <p:ph idx="1"/>
          </p:nvPr>
        </p:nvSpPr>
        <p:spPr>
          <a:xfrm>
            <a:off x="6477274" y="1614859"/>
            <a:ext cx="5246426" cy="4481670"/>
          </a:xfrm>
        </p:spPr>
        <p:txBody>
          <a:bodyPr vert="horz" lIns="91440" tIns="45720" rIns="91440" bIns="45720" rtlCol="0" anchor="t">
            <a:noAutofit/>
          </a:bodyPr>
          <a:lstStyle/>
          <a:p>
            <a:r>
              <a:rPr lang="en-US" sz="2400" dirty="0"/>
              <a:t>Plans can change quickly, even on the morning of a hike. Before you leave:</a:t>
            </a:r>
            <a:endParaRPr lang="en-US" sz="2400" dirty="0">
              <a:ea typeface="Calibri"/>
              <a:cs typeface="Calibri"/>
            </a:endParaRPr>
          </a:p>
          <a:p>
            <a:pPr lvl="1">
              <a:buFont typeface="Courier New" panose="020B0604020202020204" pitchFamily="34" charset="0"/>
              <a:buChar char="o"/>
            </a:pPr>
            <a:r>
              <a:rPr lang="en-US" sz="2000" dirty="0">
                <a:ea typeface="Calibri"/>
                <a:cs typeface="Calibri"/>
              </a:rPr>
              <a:t>Review weather reports; don’t depend on your leaders only since we do not know when you personally feel comfortable </a:t>
            </a:r>
          </a:p>
          <a:p>
            <a:pPr lvl="1">
              <a:buFont typeface="Courier New" panose="020B0604020202020204" pitchFamily="34" charset="0"/>
              <a:buChar char="o"/>
            </a:pPr>
            <a:r>
              <a:rPr lang="en-US" sz="2000" dirty="0">
                <a:ea typeface="Calibri"/>
                <a:cs typeface="Calibri"/>
              </a:rPr>
              <a:t>Check email, texts and voice mail for last-minute leader communications</a:t>
            </a:r>
            <a:endParaRPr lang="en-US" sz="2000" dirty="0"/>
          </a:p>
          <a:p>
            <a:r>
              <a:rPr lang="en-US" sz="2400" dirty="0"/>
              <a:t>Hikes are not cancelled for miserable weather; they are cancelled for dangerous weather conditions.</a:t>
            </a:r>
            <a:endParaRPr lang="en-US" sz="2400" dirty="0">
              <a:ea typeface="Calibri"/>
              <a:cs typeface="Calibri"/>
            </a:endParaRPr>
          </a:p>
          <a:p>
            <a:r>
              <a:rPr lang="en-US" sz="2400" dirty="0"/>
              <a:t>Hikes can also be changed to other lower elevation sites in the area if the higher elevations are not safe.</a:t>
            </a:r>
            <a:endParaRPr lang="en-US" sz="2400" dirty="0">
              <a:ea typeface="Calibri"/>
              <a:cs typeface="Calibri"/>
            </a:endParaRPr>
          </a:p>
        </p:txBody>
      </p:sp>
    </p:spTree>
    <p:extLst>
      <p:ext uri="{BB962C8B-B14F-4D97-AF65-F5344CB8AC3E}">
        <p14:creationId xmlns:p14="http://schemas.microsoft.com/office/powerpoint/2010/main" val="310922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A9A3C-D557-94BD-490D-29248B5C2283}"/>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When do we cancel or change the hike for weather?!?</a:t>
            </a:r>
          </a:p>
        </p:txBody>
      </p:sp>
      <p:sp>
        <p:nvSpPr>
          <p:cNvPr id="3" name="Content Placeholder 2">
            <a:extLst>
              <a:ext uri="{FF2B5EF4-FFF2-40B4-BE49-F238E27FC236}">
                <a16:creationId xmlns:a16="http://schemas.microsoft.com/office/drawing/2014/main" id="{311E50E1-C724-EA7B-FC21-0237FE032345}"/>
              </a:ext>
            </a:extLst>
          </p:cNvPr>
          <p:cNvSpPr>
            <a:spLocks noGrp="1"/>
          </p:cNvSpPr>
          <p:nvPr>
            <p:ph idx="1"/>
          </p:nvPr>
        </p:nvSpPr>
        <p:spPr>
          <a:xfrm>
            <a:off x="6007232" y="1311953"/>
            <a:ext cx="5769242" cy="5546047"/>
          </a:xfrm>
        </p:spPr>
        <p:txBody>
          <a:bodyPr anchor="ctr">
            <a:normAutofit fontScale="92500" lnSpcReduction="10000"/>
          </a:bodyPr>
          <a:lstStyle/>
          <a:p>
            <a:pPr marL="457200" indent="-457200">
              <a:buFont typeface="+mj-lt"/>
              <a:buAutoNum type="arabicPeriod"/>
            </a:pPr>
            <a:r>
              <a:rPr lang="en-US"/>
              <a:t>****Unsafe driving conditions to the trailhead***</a:t>
            </a:r>
          </a:p>
          <a:p>
            <a:pPr marL="457200" indent="-457200">
              <a:buFont typeface="+mj-lt"/>
              <a:buAutoNum type="arabicPeriod"/>
            </a:pPr>
            <a:r>
              <a:rPr lang="en-US"/>
              <a:t>Snow so deep that the trip really should considered "snowshoe"  General Rules:  snow greater than 6 inches or above midcalf; or too much ice</a:t>
            </a:r>
            <a:endParaRPr lang="en-US">
              <a:cs typeface="Calibri"/>
            </a:endParaRPr>
          </a:p>
          <a:p>
            <a:pPr marL="457200" indent="-457200">
              <a:buFont typeface="+mj-lt"/>
              <a:buAutoNum type="arabicPeriod"/>
            </a:pPr>
            <a:r>
              <a:rPr lang="en-US"/>
              <a:t>Leader may change the hike to a lower elevation if possible, and/or modify the hike for group safety. (A hike will be considered a complete hike if there is a turn around for safety.)</a:t>
            </a:r>
          </a:p>
          <a:p>
            <a:pPr marL="457200" indent="-457200">
              <a:buFont typeface="+mj-lt"/>
              <a:buAutoNum type="arabicPeriod"/>
            </a:pPr>
            <a:r>
              <a:rPr lang="en-US"/>
              <a:t>Hike cancellation and/or change of hike site is up to the individual leader.</a:t>
            </a:r>
          </a:p>
          <a:p>
            <a:pPr marL="457200" indent="-457200">
              <a:buFont typeface="+mj-lt"/>
              <a:buAutoNum type="arabicPeriod"/>
            </a:pPr>
            <a:endParaRPr lang="en-US"/>
          </a:p>
          <a:p>
            <a:endParaRPr lang="en-US" sz="2000"/>
          </a:p>
          <a:p>
            <a:endParaRPr lang="en-US" sz="2000"/>
          </a:p>
        </p:txBody>
      </p:sp>
    </p:spTree>
    <p:extLst>
      <p:ext uri="{BB962C8B-B14F-4D97-AF65-F5344CB8AC3E}">
        <p14:creationId xmlns:p14="http://schemas.microsoft.com/office/powerpoint/2010/main" val="102928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A3AF65-A42E-8B23-FE27-A4365A86B9C7}"/>
              </a:ext>
            </a:extLst>
          </p:cNvPr>
          <p:cNvSpPr txBox="1"/>
          <p:nvPr/>
        </p:nvSpPr>
        <p:spPr>
          <a:xfrm>
            <a:off x="6095998" y="208896"/>
            <a:ext cx="5211301" cy="161620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200" kern="1200">
                <a:solidFill>
                  <a:schemeClr val="tx1"/>
                </a:solidFill>
                <a:latin typeface="+mj-lt"/>
                <a:ea typeface="+mj-ea"/>
                <a:cs typeface="+mj-cs"/>
              </a:rPr>
              <a:t>WEATHER!!!</a:t>
            </a:r>
          </a:p>
          <a:p>
            <a:pPr>
              <a:lnSpc>
                <a:spcPct val="90000"/>
              </a:lnSpc>
              <a:spcBef>
                <a:spcPct val="0"/>
              </a:spcBef>
              <a:spcAft>
                <a:spcPts val="600"/>
              </a:spcAft>
            </a:pPr>
            <a:r>
              <a:rPr lang="en-US" sz="3200" kern="1200">
                <a:solidFill>
                  <a:schemeClr val="tx1"/>
                </a:solidFill>
                <a:latin typeface="+mj-lt"/>
                <a:ea typeface="+mj-ea"/>
                <a:cs typeface="+mj-cs"/>
              </a:rPr>
              <a:t>So important to monitor while winter hiking</a:t>
            </a:r>
          </a:p>
        </p:txBody>
      </p:sp>
      <p:pic>
        <p:nvPicPr>
          <p:cNvPr id="15" name="Picture 14" descr="Mountain covered by thick white snow">
            <a:extLst>
              <a:ext uri="{FF2B5EF4-FFF2-40B4-BE49-F238E27FC236}">
                <a16:creationId xmlns:a16="http://schemas.microsoft.com/office/drawing/2014/main" id="{AC292B29-6791-782F-FC6D-E74E77895C4D}"/>
              </a:ext>
            </a:extLst>
          </p:cNvPr>
          <p:cNvPicPr>
            <a:picLocks noChangeAspect="1"/>
          </p:cNvPicPr>
          <p:nvPr/>
        </p:nvPicPr>
        <p:blipFill>
          <a:blip r:embed="rId2"/>
          <a:srcRect r="1" b="4733"/>
          <a:stretch/>
        </p:blipFill>
        <p:spPr>
          <a:xfrm>
            <a:off x="20" y="-18829"/>
            <a:ext cx="5433960" cy="3455514"/>
          </a:xfrm>
          <a:prstGeom prst="rect">
            <a:avLst/>
          </a:prstGeom>
        </p:spPr>
      </p:pic>
      <p:grpSp>
        <p:nvGrpSpPr>
          <p:cNvPr id="19" name="Group 18">
            <a:extLst>
              <a:ext uri="{FF2B5EF4-FFF2-40B4-BE49-F238E27FC236}">
                <a16:creationId xmlns:a16="http://schemas.microsoft.com/office/drawing/2014/main" id="{923615DC-F5A3-677C-DB79-DA387F11F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20" name="Rectangle 19">
              <a:extLst>
                <a:ext uri="{FF2B5EF4-FFF2-40B4-BE49-F238E27FC236}">
                  <a16:creationId xmlns:a16="http://schemas.microsoft.com/office/drawing/2014/main" id="{BCB2E658-9767-8805-2BCB-63F4F3AEC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EA709A9-EE8C-7D2E-43D2-E8A342BA0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61EC2D74-252E-18FE-3319-6F3265DEF68E}"/>
              </a:ext>
            </a:extLst>
          </p:cNvPr>
          <p:cNvSpPr txBox="1"/>
          <p:nvPr/>
        </p:nvSpPr>
        <p:spPr>
          <a:xfrm>
            <a:off x="6095997" y="1974158"/>
            <a:ext cx="5211301" cy="82370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a:lnSpc>
                <a:spcPct val="90000"/>
              </a:lnSpc>
              <a:spcAft>
                <a:spcPts val="600"/>
              </a:spcAft>
            </a:pPr>
            <a:r>
              <a:rPr lang="en-US" sz="2400" dirty="0"/>
              <a:t>***IMPORTANT WEBSITES***</a:t>
            </a:r>
          </a:p>
          <a:p>
            <a:pPr algn="ctr">
              <a:lnSpc>
                <a:spcPct val="90000"/>
              </a:lnSpc>
              <a:spcAft>
                <a:spcPts val="600"/>
              </a:spcAft>
            </a:pPr>
            <a:r>
              <a:rPr lang="en-US" sz="2400" dirty="0"/>
              <a:t>NOAA and MOUNTAIN FORECAST</a:t>
            </a:r>
            <a:endParaRPr lang="en-US" sz="2400" dirty="0">
              <a:ea typeface="Calibri"/>
              <a:cs typeface="Calibri"/>
            </a:endParaRPr>
          </a:p>
          <a:p>
            <a:pPr algn="ctr">
              <a:lnSpc>
                <a:spcPct val="90000"/>
              </a:lnSpc>
              <a:spcAft>
                <a:spcPts val="600"/>
              </a:spcAft>
            </a:pPr>
            <a:r>
              <a:rPr lang="en-US" sz="2400" dirty="0">
                <a:ea typeface="Calibri"/>
                <a:cs typeface="Calibri"/>
              </a:rPr>
              <a:t>Windy.com</a:t>
            </a:r>
          </a:p>
        </p:txBody>
      </p:sp>
      <p:sp>
        <p:nvSpPr>
          <p:cNvPr id="5" name="TextBox 4">
            <a:extLst>
              <a:ext uri="{FF2B5EF4-FFF2-40B4-BE49-F238E27FC236}">
                <a16:creationId xmlns:a16="http://schemas.microsoft.com/office/drawing/2014/main" id="{0E94952F-929D-D024-F492-F97D6D277F26}"/>
              </a:ext>
            </a:extLst>
          </p:cNvPr>
          <p:cNvSpPr txBox="1"/>
          <p:nvPr/>
        </p:nvSpPr>
        <p:spPr>
          <a:xfrm>
            <a:off x="869617" y="3427593"/>
            <a:ext cx="9650035" cy="3262432"/>
          </a:xfrm>
          <a:prstGeom prst="rect">
            <a:avLst/>
          </a:prstGeom>
          <a:noFill/>
        </p:spPr>
        <p:txBody>
          <a:bodyPr wrap="square" lIns="91440" tIns="45720" rIns="91440" bIns="45720" rtlCol="0" anchor="t">
            <a:spAutoFit/>
          </a:bodyPr>
          <a:lstStyle/>
          <a:p>
            <a:pPr algn="ctr"/>
            <a:r>
              <a:rPr lang="en-US" sz="2400" dirty="0"/>
              <a:t>NOAA</a:t>
            </a:r>
            <a:endParaRPr lang="en-US"/>
          </a:p>
          <a:p>
            <a:pPr algn="ctr"/>
            <a:r>
              <a:rPr lang="en-US" sz="2400" dirty="0"/>
              <a:t>Issaquah: </a:t>
            </a:r>
            <a:r>
              <a:rPr lang="en-US" sz="4400" dirty="0"/>
              <a:t> </a:t>
            </a:r>
            <a:r>
              <a:rPr lang="en-US" sz="2400" u="sng" dirty="0">
                <a:latin typeface="Aptos"/>
                <a:hlinkClick r:id="rId3"/>
              </a:rPr>
              <a:t>NOAA Issaquah</a:t>
            </a:r>
            <a:endParaRPr lang="en-US" sz="2400">
              <a:latin typeface="Segoe UI"/>
              <a:ea typeface="Calibri"/>
              <a:cs typeface="Segoe UI"/>
            </a:endParaRPr>
          </a:p>
          <a:p>
            <a:pPr algn="ctr"/>
            <a:r>
              <a:rPr lang="en-US" sz="2400" dirty="0"/>
              <a:t>Bellevue:  </a:t>
            </a:r>
            <a:r>
              <a:rPr lang="en-US" sz="2400" u="sng" dirty="0">
                <a:latin typeface="Aptos"/>
                <a:hlinkClick r:id="rId4"/>
              </a:rPr>
              <a:t>NOAA Bellevue</a:t>
            </a:r>
            <a:endParaRPr lang="en-US" sz="2400">
              <a:latin typeface="Aptos"/>
              <a:ea typeface="Calibri"/>
              <a:cs typeface="Calibri"/>
            </a:endParaRPr>
          </a:p>
          <a:p>
            <a:pPr algn="ctr"/>
            <a:r>
              <a:rPr lang="en-US" sz="2400" dirty="0"/>
              <a:t>North Bend:  </a:t>
            </a:r>
            <a:r>
              <a:rPr lang="en-US" sz="2400" u="sng" dirty="0">
                <a:latin typeface="Aptos"/>
                <a:hlinkClick r:id="rId5"/>
              </a:rPr>
              <a:t>NOAA North Bend</a:t>
            </a:r>
            <a:endParaRPr lang="en-US" sz="2400">
              <a:latin typeface="Aptos"/>
              <a:ea typeface="Calibri"/>
              <a:cs typeface="Calibri"/>
            </a:endParaRPr>
          </a:p>
          <a:p>
            <a:pPr algn="ctr"/>
            <a:endParaRPr lang="en-US" sz="2400" dirty="0"/>
          </a:p>
          <a:p>
            <a:r>
              <a:rPr lang="en-US" sz="2400" dirty="0"/>
              <a:t>MOUNTAIN FORECAST:  Mt Si as an example             Also good site -</a:t>
            </a:r>
            <a:endParaRPr lang="en-US" sz="2400">
              <a:ea typeface="Calibri" panose="020F0502020204030204"/>
              <a:cs typeface="Calibri" panose="020F0502020204030204"/>
            </a:endParaRPr>
          </a:p>
          <a:p>
            <a:r>
              <a:rPr lang="en-US" sz="2400" u="sng" dirty="0">
                <a:latin typeface="Aptos"/>
                <a:ea typeface="Calibri" panose="020F0502020204030204"/>
                <a:cs typeface="Calibri" panose="020F0502020204030204"/>
                <a:hlinkClick r:id="rId6"/>
              </a:rPr>
              <a:t>Mountain Forecast Mt. Si</a:t>
            </a:r>
            <a:r>
              <a:rPr lang="en-US" sz="2400" dirty="0">
                <a:latin typeface="Aptos"/>
                <a:ea typeface="Calibri" panose="020F0502020204030204"/>
                <a:cs typeface="Calibri" panose="020F0502020204030204"/>
              </a:rPr>
              <a:t>                                                       Windy.com (red app!)</a:t>
            </a: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39728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weather forecast&#10;&#10;Description automatically generated">
            <a:extLst>
              <a:ext uri="{FF2B5EF4-FFF2-40B4-BE49-F238E27FC236}">
                <a16:creationId xmlns:a16="http://schemas.microsoft.com/office/drawing/2014/main" id="{0BF517C3-DB06-34F9-5B6A-8EDD21B628F4}"/>
              </a:ext>
            </a:extLst>
          </p:cNvPr>
          <p:cNvPicPr>
            <a:picLocks noGrp="1" noChangeAspect="1"/>
          </p:cNvPicPr>
          <p:nvPr>
            <p:ph idx="1"/>
          </p:nvPr>
        </p:nvPicPr>
        <p:blipFill>
          <a:blip r:embed="rId2"/>
          <a:stretch>
            <a:fillRect/>
          </a:stretch>
        </p:blipFill>
        <p:spPr>
          <a:xfrm>
            <a:off x="2268959" y="222436"/>
            <a:ext cx="7337777" cy="5943600"/>
          </a:xfrm>
          <a:prstGeom prst="rect">
            <a:avLst/>
          </a:prstGeom>
        </p:spPr>
      </p:pic>
    </p:spTree>
    <p:extLst>
      <p:ext uri="{BB962C8B-B14F-4D97-AF65-F5344CB8AC3E}">
        <p14:creationId xmlns:p14="http://schemas.microsoft.com/office/powerpoint/2010/main" val="347663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E3B67AB-A40C-3EE6-CB05-3D6A8C822A57}"/>
              </a:ext>
            </a:extLst>
          </p:cNvPr>
          <p:cNvPicPr>
            <a:picLocks noGrp="1" noChangeAspect="1"/>
          </p:cNvPicPr>
          <p:nvPr>
            <p:ph idx="1"/>
          </p:nvPr>
        </p:nvPicPr>
        <p:blipFill>
          <a:blip r:embed="rId2"/>
          <a:stretch>
            <a:fillRect/>
          </a:stretch>
        </p:blipFill>
        <p:spPr>
          <a:xfrm>
            <a:off x="2187943" y="212785"/>
            <a:ext cx="7499812" cy="5943600"/>
          </a:xfrm>
          <a:prstGeom prst="rect">
            <a:avLst/>
          </a:prstGeom>
        </p:spPr>
      </p:pic>
    </p:spTree>
    <p:extLst>
      <p:ext uri="{BB962C8B-B14F-4D97-AF65-F5344CB8AC3E}">
        <p14:creationId xmlns:p14="http://schemas.microsoft.com/office/powerpoint/2010/main" val="34470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4A26C5-93FC-FE1E-7131-760F8F46009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E27D9E-4FB6-92AE-3A10-37D79D30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FF2E1D-89A1-8DA3-E622-6369B4D87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4D9A6A-F4DF-367E-AD46-DFA6DDA5C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D6E817-6332-CA66-AA3A-09D549E4F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map&#10;&#10;AI-generated content may be incorrect.">
            <a:extLst>
              <a:ext uri="{FF2B5EF4-FFF2-40B4-BE49-F238E27FC236}">
                <a16:creationId xmlns:a16="http://schemas.microsoft.com/office/drawing/2014/main" id="{38CE5DB9-5385-408C-1D5D-AFBBC724390E}"/>
              </a:ext>
            </a:extLst>
          </p:cNvPr>
          <p:cNvPicPr>
            <a:picLocks noGrp="1" noChangeAspect="1"/>
          </p:cNvPicPr>
          <p:nvPr>
            <p:ph idx="1"/>
          </p:nvPr>
        </p:nvPicPr>
        <p:blipFill>
          <a:blip r:embed="rId2"/>
          <a:stretch>
            <a:fillRect/>
          </a:stretch>
        </p:blipFill>
        <p:spPr>
          <a:xfrm>
            <a:off x="1005143" y="301626"/>
            <a:ext cx="10181713" cy="6263526"/>
          </a:xfrm>
          <a:prstGeom prst="rect">
            <a:avLst/>
          </a:prstGeom>
        </p:spPr>
      </p:pic>
    </p:spTree>
    <p:extLst>
      <p:ext uri="{BB962C8B-B14F-4D97-AF65-F5344CB8AC3E}">
        <p14:creationId xmlns:p14="http://schemas.microsoft.com/office/powerpoint/2010/main" val="395875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070F-4AA8-42B8-7523-DFF0F61B0265}"/>
              </a:ext>
            </a:extLst>
          </p:cNvPr>
          <p:cNvSpPr>
            <a:spLocks noGrp="1"/>
          </p:cNvSpPr>
          <p:nvPr>
            <p:ph type="title"/>
          </p:nvPr>
        </p:nvSpPr>
        <p:spPr/>
        <p:txBody>
          <a:bodyPr/>
          <a:lstStyle/>
          <a:p>
            <a:r>
              <a:rPr lang="en-US" b="1">
                <a:latin typeface="+mn-lt"/>
              </a:rPr>
              <a:t>Do you want to learn these hikes?</a:t>
            </a:r>
          </a:p>
        </p:txBody>
      </p:sp>
      <p:sp>
        <p:nvSpPr>
          <p:cNvPr id="3" name="Content Placeholder 2">
            <a:extLst>
              <a:ext uri="{FF2B5EF4-FFF2-40B4-BE49-F238E27FC236}">
                <a16:creationId xmlns:a16="http://schemas.microsoft.com/office/drawing/2014/main" id="{F0519AA0-58F8-761A-3EC8-9DA8BA875FF2}"/>
              </a:ext>
            </a:extLst>
          </p:cNvPr>
          <p:cNvSpPr>
            <a:spLocks noGrp="1"/>
          </p:cNvSpPr>
          <p:nvPr>
            <p:ph idx="1"/>
          </p:nvPr>
        </p:nvSpPr>
        <p:spPr/>
        <p:txBody>
          <a:bodyPr vert="horz" lIns="91440" tIns="45720" rIns="91440" bIns="45720" rtlCol="0" anchor="t">
            <a:normAutofit fontScale="92500" lnSpcReduction="10000"/>
          </a:bodyPr>
          <a:lstStyle/>
          <a:p>
            <a:r>
              <a:rPr lang="en-US" b="1" dirty="0"/>
              <a:t>Consider getting some maps and explore on your own and/or hike with others outside of the course.  </a:t>
            </a:r>
          </a:p>
          <a:p>
            <a:r>
              <a:rPr lang="en-US" b="1" dirty="0"/>
              <a:t>GAIA and All Trails don't have all the trails on these mountains listed so sometimes you need a map to follow.  (Maps do not have it all either and that is why hiking in these mountains is fun!)</a:t>
            </a:r>
            <a:endParaRPr lang="en-US" b="1" dirty="0">
              <a:ea typeface="Calibri"/>
              <a:cs typeface="Calibri"/>
            </a:endParaRPr>
          </a:p>
          <a:p>
            <a:r>
              <a:rPr lang="en-US" b="1" dirty="0">
                <a:ea typeface="Calibri"/>
                <a:cs typeface="Calibri"/>
              </a:rPr>
              <a:t>Some of these hikes are great training hikes so you may want to do them again!</a:t>
            </a:r>
          </a:p>
          <a:p>
            <a:endParaRPr lang="en-US" b="1"/>
          </a:p>
          <a:p>
            <a:r>
              <a:rPr lang="en-US" b="1"/>
              <a:t>GREENTRAILS MAPS FOR THOSE INTERESTED:  Cougar and </a:t>
            </a:r>
            <a:r>
              <a:rPr lang="en-US" b="1" err="1"/>
              <a:t>Squak</a:t>
            </a:r>
            <a:r>
              <a:rPr lang="en-US" b="1"/>
              <a:t> (203S), Tiger (204S), Rattlesnake (205S), Mt Si (206S) but tell us if one was missed.</a:t>
            </a:r>
            <a:endParaRPr lang="en-US" b="1">
              <a:ea typeface="Calibri"/>
              <a:cs typeface="Calibri"/>
            </a:endParaRPr>
          </a:p>
          <a:p>
            <a:pPr marL="0" indent="0">
              <a:buNone/>
            </a:pPr>
            <a:endParaRPr lang="en-US"/>
          </a:p>
          <a:p>
            <a:endParaRPr lang="en-US"/>
          </a:p>
          <a:p>
            <a:endParaRPr lang="en-US"/>
          </a:p>
        </p:txBody>
      </p:sp>
    </p:spTree>
    <p:extLst>
      <p:ext uri="{BB962C8B-B14F-4D97-AF65-F5344CB8AC3E}">
        <p14:creationId xmlns:p14="http://schemas.microsoft.com/office/powerpoint/2010/main" val="42938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20A2-E988-362C-26D2-7EB232DD6AEE}"/>
              </a:ext>
            </a:extLst>
          </p:cNvPr>
          <p:cNvSpPr>
            <a:spLocks noGrp="1"/>
          </p:cNvSpPr>
          <p:nvPr>
            <p:ph type="title"/>
          </p:nvPr>
        </p:nvSpPr>
        <p:spPr>
          <a:xfrm>
            <a:off x="7475221" y="537891"/>
            <a:ext cx="4112399" cy="1655483"/>
          </a:xfrm>
        </p:spPr>
        <p:txBody>
          <a:bodyPr anchor="b">
            <a:normAutofit fontScale="90000"/>
          </a:bodyPr>
          <a:lstStyle/>
          <a:p>
            <a:r>
              <a:rPr lang="en-US" sz="4000"/>
              <a:t>Hike Leader Introductions PRIMARY LEADS</a:t>
            </a:r>
          </a:p>
        </p:txBody>
      </p:sp>
      <p:pic>
        <p:nvPicPr>
          <p:cNvPr id="5" name="Picture 4" descr="Glasses on top of a book">
            <a:extLst>
              <a:ext uri="{FF2B5EF4-FFF2-40B4-BE49-F238E27FC236}">
                <a16:creationId xmlns:a16="http://schemas.microsoft.com/office/drawing/2014/main" id="{4F2C46A3-8CE1-1A80-54B3-87DAF44F36E6}"/>
              </a:ext>
            </a:extLst>
          </p:cNvPr>
          <p:cNvPicPr>
            <a:picLocks noChangeAspect="1"/>
          </p:cNvPicPr>
          <p:nvPr/>
        </p:nvPicPr>
        <p:blipFill rotWithShape="1">
          <a:blip r:embed="rId3"/>
          <a:srcRect r="16102" b="-1"/>
          <a:stretch/>
        </p:blipFill>
        <p:spPr>
          <a:xfrm>
            <a:off x="20" y="431"/>
            <a:ext cx="7246600" cy="6408311"/>
          </a:xfrm>
          <a:prstGeom prst="rect">
            <a:avLst/>
          </a:prstGeom>
        </p:spPr>
      </p:pic>
      <p:sp>
        <p:nvSpPr>
          <p:cNvPr id="3" name="Content Placeholder 2">
            <a:extLst>
              <a:ext uri="{FF2B5EF4-FFF2-40B4-BE49-F238E27FC236}">
                <a16:creationId xmlns:a16="http://schemas.microsoft.com/office/drawing/2014/main" id="{C9581AFD-4F05-5E9B-1F4A-322B11D6B094}"/>
              </a:ext>
            </a:extLst>
          </p:cNvPr>
          <p:cNvSpPr>
            <a:spLocks noGrp="1"/>
          </p:cNvSpPr>
          <p:nvPr>
            <p:ph idx="1"/>
          </p:nvPr>
        </p:nvSpPr>
        <p:spPr>
          <a:xfrm>
            <a:off x="7475221" y="2461540"/>
            <a:ext cx="4714634" cy="4402906"/>
          </a:xfrm>
        </p:spPr>
        <p:txBody>
          <a:bodyPr vert="horz" lIns="91440" tIns="45720" rIns="91440" bIns="45720" rtlCol="0" anchor="t">
            <a:normAutofit/>
          </a:bodyPr>
          <a:lstStyle/>
          <a:p>
            <a:pPr marL="0" indent="0">
              <a:buNone/>
            </a:pPr>
            <a:r>
              <a:rPr lang="en-US" sz="2000" dirty="0">
                <a:ea typeface="Calibri" panose="020F0502020204030204"/>
                <a:cs typeface="Calibri" panose="020F0502020204030204"/>
              </a:rPr>
              <a:t>Will Tooker                 Stacey Wikle</a:t>
            </a:r>
          </a:p>
          <a:p>
            <a:pPr marL="0" indent="0">
              <a:buNone/>
            </a:pPr>
            <a:r>
              <a:rPr lang="en-US" sz="2000" dirty="0">
                <a:ea typeface="Calibri" panose="020F0502020204030204"/>
                <a:cs typeface="Calibri" panose="020F0502020204030204"/>
              </a:rPr>
              <a:t>David Judish               Stephen Oliver</a:t>
            </a:r>
          </a:p>
          <a:p>
            <a:pPr marL="0" indent="0">
              <a:buNone/>
            </a:pPr>
            <a:r>
              <a:rPr lang="en-US" sz="2000" dirty="0">
                <a:ea typeface="Calibri" panose="020F0502020204030204"/>
                <a:cs typeface="Calibri" panose="020F0502020204030204"/>
              </a:rPr>
              <a:t>Lisa Elliot                     Rick Little</a:t>
            </a:r>
          </a:p>
          <a:p>
            <a:pPr marL="0" indent="0">
              <a:buNone/>
            </a:pPr>
            <a:r>
              <a:rPr lang="en-US" sz="2000" dirty="0">
                <a:ea typeface="Calibri" panose="020F0502020204030204"/>
                <a:cs typeface="Calibri" panose="020F0502020204030204"/>
              </a:rPr>
              <a:t>Jaye Sedlack                David Hyde</a:t>
            </a:r>
          </a:p>
          <a:p>
            <a:pPr marL="0" indent="0">
              <a:buNone/>
            </a:pPr>
            <a:r>
              <a:rPr lang="en-US" sz="2000" dirty="0">
                <a:ea typeface="Calibri" panose="020F0502020204030204"/>
                <a:cs typeface="Calibri" panose="020F0502020204030204"/>
              </a:rPr>
              <a:t>Frank McCracken        Melanie Mayock</a:t>
            </a:r>
          </a:p>
          <a:p>
            <a:pPr marL="0" indent="0">
              <a:buNone/>
            </a:pPr>
            <a:r>
              <a:rPr lang="en-US" sz="2000" dirty="0">
                <a:ea typeface="Calibri" panose="020F0502020204030204"/>
                <a:cs typeface="Calibri" panose="020F0502020204030204"/>
              </a:rPr>
              <a:t>Becky Jacobsen           Jennifer Keller</a:t>
            </a:r>
            <a:endParaRPr lang="en-US" dirty="0">
              <a:ea typeface="Calibri" panose="020F0502020204030204"/>
              <a:cs typeface="Calibri" panose="020F0502020204030204"/>
            </a:endParaRPr>
          </a:p>
          <a:p>
            <a:pPr marL="0" indent="0">
              <a:buNone/>
            </a:pPr>
            <a:r>
              <a:rPr lang="en-US" sz="2000" dirty="0">
                <a:ea typeface="Calibri" panose="020F0502020204030204"/>
                <a:cs typeface="Calibri" panose="020F0502020204030204"/>
              </a:rPr>
              <a:t>Carolyn Carbajal         Monte Windsor</a:t>
            </a:r>
          </a:p>
          <a:p>
            <a:pPr marL="0" indent="0">
              <a:buNone/>
            </a:pPr>
            <a:r>
              <a:rPr lang="en-US" sz="2000" dirty="0">
                <a:ea typeface="Calibri" panose="020F0502020204030204"/>
                <a:cs typeface="Calibri" panose="020F0502020204030204"/>
              </a:rPr>
              <a:t>Diann Sheldon         Beth Lowe and myself!            </a:t>
            </a:r>
            <a:endParaRPr lang="en-US">
              <a:ea typeface="Calibri"/>
              <a:cs typeface="Calibri"/>
            </a:endParaRPr>
          </a:p>
        </p:txBody>
      </p:sp>
    </p:spTree>
    <p:extLst>
      <p:ext uri="{BB962C8B-B14F-4D97-AF65-F5344CB8AC3E}">
        <p14:creationId xmlns:p14="http://schemas.microsoft.com/office/powerpoint/2010/main" val="394122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A094D-F012-FD88-C81E-0F5106FB05A5}"/>
              </a:ext>
            </a:extLst>
          </p:cNvPr>
          <p:cNvSpPr>
            <a:spLocks noGrp="1"/>
          </p:cNvSpPr>
          <p:nvPr>
            <p:ph type="title"/>
          </p:nvPr>
        </p:nvSpPr>
        <p:spPr>
          <a:xfrm>
            <a:off x="761800" y="762001"/>
            <a:ext cx="5334197" cy="1708242"/>
          </a:xfrm>
        </p:spPr>
        <p:txBody>
          <a:bodyPr anchor="ctr">
            <a:normAutofit/>
          </a:bodyPr>
          <a:lstStyle/>
          <a:p>
            <a:r>
              <a:rPr lang="en-US" sz="3700">
                <a:ea typeface="Calibri Light"/>
                <a:cs typeface="Calibri Light"/>
              </a:rPr>
              <a:t>Consider avalanche education via the on-line course.</a:t>
            </a:r>
            <a:endParaRPr lang="en-US" sz="3700"/>
          </a:p>
        </p:txBody>
      </p:sp>
      <p:sp>
        <p:nvSpPr>
          <p:cNvPr id="3" name="Content Placeholder 2">
            <a:extLst>
              <a:ext uri="{FF2B5EF4-FFF2-40B4-BE49-F238E27FC236}">
                <a16:creationId xmlns:a16="http://schemas.microsoft.com/office/drawing/2014/main" id="{478D35EB-9598-FB53-D633-F84712B2600F}"/>
              </a:ext>
            </a:extLst>
          </p:cNvPr>
          <p:cNvSpPr>
            <a:spLocks noGrp="1"/>
          </p:cNvSpPr>
          <p:nvPr>
            <p:ph idx="1"/>
          </p:nvPr>
        </p:nvSpPr>
        <p:spPr>
          <a:xfrm>
            <a:off x="761800" y="2470244"/>
            <a:ext cx="5334197" cy="3769835"/>
          </a:xfrm>
        </p:spPr>
        <p:txBody>
          <a:bodyPr vert="horz" lIns="91440" tIns="45720" rIns="91440" bIns="45720" rtlCol="0" anchor="ctr">
            <a:normAutofit fontScale="92500" lnSpcReduction="20000"/>
          </a:bodyPr>
          <a:lstStyle/>
          <a:p>
            <a:r>
              <a:rPr lang="en-US" sz="2000">
                <a:ea typeface="Calibri"/>
                <a:cs typeface="Calibri"/>
              </a:rPr>
              <a:t>Winter hiking sites could also have some </a:t>
            </a:r>
            <a:r>
              <a:rPr lang="en-US" sz="2000" err="1">
                <a:ea typeface="Calibri"/>
                <a:cs typeface="Calibri"/>
              </a:rPr>
              <a:t>avalance</a:t>
            </a:r>
            <a:r>
              <a:rPr lang="en-US" sz="2000">
                <a:ea typeface="Calibri"/>
                <a:cs typeface="Calibri"/>
              </a:rPr>
              <a:t> risk so this education may be helpful for you to continue winter hiking.</a:t>
            </a:r>
          </a:p>
          <a:p>
            <a:r>
              <a:rPr lang="en-US" sz="2000" dirty="0">
                <a:ea typeface="Calibri"/>
                <a:cs typeface="Calibri"/>
              </a:rPr>
              <a:t>The website for the on-line course free from Mountaineers:</a:t>
            </a:r>
          </a:p>
          <a:p>
            <a:pPr lvl="1">
              <a:buFont typeface="Courier New" panose="020B0604020202020204" pitchFamily="34" charset="0"/>
              <a:buChar char="o"/>
            </a:pPr>
            <a:r>
              <a:rPr lang="en-US" sz="2000" dirty="0">
                <a:latin typeface="Arial"/>
                <a:ea typeface="Calibri"/>
                <a:cs typeface="Arial"/>
              </a:rPr>
              <a:t> Type in the Mountaineers search bar at </a:t>
            </a:r>
            <a:r>
              <a:rPr lang="en-US" sz="2000">
                <a:latin typeface="Arial"/>
                <a:ea typeface="Calibri"/>
                <a:cs typeface="Arial"/>
              </a:rPr>
              <a:t>the top:</a:t>
            </a:r>
          </a:p>
          <a:p>
            <a:pPr lvl="1">
              <a:buFont typeface="Courier New" panose="020B0604020202020204" pitchFamily="34" charset="0"/>
              <a:buChar char="o"/>
            </a:pPr>
            <a:r>
              <a:rPr lang="en-US" sz="2000" dirty="0">
                <a:solidFill>
                  <a:schemeClr val="accent1"/>
                </a:solidFill>
                <a:latin typeface="Arial"/>
                <a:ea typeface="Calibri"/>
                <a:cs typeface="Arial"/>
              </a:rPr>
              <a:t>Avalanche Awareness eLearning Access</a:t>
            </a:r>
          </a:p>
          <a:p>
            <a:pPr lvl="1">
              <a:buFont typeface="Courier New" panose="020B0604020202020204" pitchFamily="34" charset="0"/>
              <a:buChar char="o"/>
            </a:pPr>
            <a:r>
              <a:rPr lang="en-US" sz="2000" dirty="0">
                <a:latin typeface="Arial"/>
                <a:ea typeface="Calibri"/>
                <a:cs typeface="Arial"/>
              </a:rPr>
              <a:t>It will be the first item that comes up in the search.  To enroll, use your email and Mountaineers password and it should let you in to take the course.</a:t>
            </a:r>
          </a:p>
          <a:p>
            <a:pPr lvl="1">
              <a:buFont typeface="Courier New" panose="020B0604020202020204" pitchFamily="34" charset="0"/>
              <a:buChar char="o"/>
            </a:pPr>
            <a:endParaRPr lang="en-US" sz="2000">
              <a:latin typeface="Arial"/>
              <a:ea typeface="Calibri"/>
              <a:cs typeface="Arial"/>
            </a:endParaRPr>
          </a:p>
          <a:p>
            <a:pPr marL="457200" lvl="1" indent="0">
              <a:buNone/>
            </a:pPr>
            <a:r>
              <a:rPr lang="en-US" sz="2000" dirty="0">
                <a:latin typeface="Arial"/>
                <a:ea typeface="Calibri"/>
                <a:cs typeface="Arial"/>
              </a:rPr>
              <a:t>***EXTRA CREDIT: What can you call a ski slope?!?***</a:t>
            </a:r>
          </a:p>
        </p:txBody>
      </p:sp>
      <p:pic>
        <p:nvPicPr>
          <p:cNvPr id="5" name="Picture 4" descr="Angle view of a man skiing on a mountain slope">
            <a:extLst>
              <a:ext uri="{FF2B5EF4-FFF2-40B4-BE49-F238E27FC236}">
                <a16:creationId xmlns:a16="http://schemas.microsoft.com/office/drawing/2014/main" id="{C1118DE7-5798-7B66-439C-45FEAB9C0A08}"/>
              </a:ext>
            </a:extLst>
          </p:cNvPr>
          <p:cNvPicPr>
            <a:picLocks noChangeAspect="1"/>
          </p:cNvPicPr>
          <p:nvPr/>
        </p:nvPicPr>
        <p:blipFill>
          <a:blip r:embed="rId2"/>
          <a:srcRect l="12516" r="35652" b="4"/>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63197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51DF80B-5C0A-4FA0-6A40-3F09FF5F2DCE}"/>
              </a:ext>
            </a:extLst>
          </p:cNvPr>
          <p:cNvSpPr>
            <a:spLocks noGrp="1"/>
          </p:cNvSpPr>
          <p:nvPr>
            <p:ph type="title"/>
          </p:nvPr>
        </p:nvSpPr>
        <p:spPr>
          <a:xfrm>
            <a:off x="838200" y="574730"/>
            <a:ext cx="10515600" cy="1325563"/>
          </a:xfrm>
        </p:spPr>
        <p:txBody>
          <a:bodyPr>
            <a:normAutofit/>
          </a:bodyPr>
          <a:lstStyle/>
          <a:p>
            <a:r>
              <a:rPr lang="en-US">
                <a:solidFill>
                  <a:srgbClr val="FFFFFF"/>
                </a:solidFill>
              </a:rPr>
              <a:t>Lessons Learned:  2 hikes</a:t>
            </a:r>
          </a:p>
        </p:txBody>
      </p:sp>
      <p:cxnSp>
        <p:nvCxnSpPr>
          <p:cNvPr id="9" name="Straight Connector 8">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1F96E331-1483-974B-2F80-4C349BFE03BC}"/>
              </a:ext>
            </a:extLst>
          </p:cNvPr>
          <p:cNvSpPr>
            <a:spLocks noGrp="1"/>
          </p:cNvSpPr>
          <p:nvPr>
            <p:ph sz="half" idx="1"/>
          </p:nvPr>
        </p:nvSpPr>
        <p:spPr>
          <a:xfrm>
            <a:off x="182786" y="1946305"/>
            <a:ext cx="4175761" cy="914400"/>
          </a:xfrm>
        </p:spPr>
        <p:txBody>
          <a:bodyPr>
            <a:normAutofit fontScale="92500" lnSpcReduction="20000"/>
          </a:bodyPr>
          <a:lstStyle/>
          <a:p>
            <a:r>
              <a:rPr lang="en-US">
                <a:solidFill>
                  <a:srgbClr val="FFFFFF"/>
                </a:solidFill>
              </a:rPr>
              <a:t>“</a:t>
            </a:r>
            <a:r>
              <a:rPr lang="en-US" err="1">
                <a:solidFill>
                  <a:srgbClr val="FFFFFF"/>
                </a:solidFill>
              </a:rPr>
              <a:t>Snowmageddon</a:t>
            </a:r>
            <a:r>
              <a:rPr lang="en-US">
                <a:solidFill>
                  <a:srgbClr val="FFFFFF"/>
                </a:solidFill>
              </a:rPr>
              <a:t>”        Feb 2019</a:t>
            </a:r>
          </a:p>
        </p:txBody>
      </p:sp>
      <p:sp>
        <p:nvSpPr>
          <p:cNvPr id="6" name="Content Placeholder 5">
            <a:extLst>
              <a:ext uri="{FF2B5EF4-FFF2-40B4-BE49-F238E27FC236}">
                <a16:creationId xmlns:a16="http://schemas.microsoft.com/office/drawing/2014/main" id="{1BF58666-E2FF-610A-D9D8-6138FCBFB94D}"/>
              </a:ext>
            </a:extLst>
          </p:cNvPr>
          <p:cNvSpPr>
            <a:spLocks noGrp="1"/>
          </p:cNvSpPr>
          <p:nvPr>
            <p:ph sz="half" idx="2"/>
          </p:nvPr>
        </p:nvSpPr>
        <p:spPr>
          <a:xfrm>
            <a:off x="6527321" y="1716267"/>
            <a:ext cx="5097780" cy="594360"/>
          </a:xfrm>
        </p:spPr>
        <p:txBody>
          <a:bodyPr vert="horz" lIns="91440" tIns="45720" rIns="91440" bIns="45720" rtlCol="0" anchor="t">
            <a:normAutofit fontScale="92500" lnSpcReduction="20000"/>
          </a:bodyPr>
          <a:lstStyle/>
          <a:p>
            <a:r>
              <a:rPr lang="en-US" sz="2400" dirty="0">
                <a:solidFill>
                  <a:srgbClr val="FFFFFF"/>
                </a:solidFill>
              </a:rPr>
              <a:t>December 22, 2023:  What do you think was happening at the base of Tiger?</a:t>
            </a:r>
          </a:p>
        </p:txBody>
      </p:sp>
      <p:pic>
        <p:nvPicPr>
          <p:cNvPr id="1026" name="Picture 2" descr="Seattle Snowmageddon 2019 – los, Fil-Am Renaissance Man">
            <a:extLst>
              <a:ext uri="{FF2B5EF4-FFF2-40B4-BE49-F238E27FC236}">
                <a16:creationId xmlns:a16="http://schemas.microsoft.com/office/drawing/2014/main" id="{4C022557-90EF-6C9E-2413-D4EA117D6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349" y="2446843"/>
            <a:ext cx="3094096" cy="39106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ign on a snowy hill&#10;&#10;Description automatically generated">
            <a:extLst>
              <a:ext uri="{FF2B5EF4-FFF2-40B4-BE49-F238E27FC236}">
                <a16:creationId xmlns:a16="http://schemas.microsoft.com/office/drawing/2014/main" id="{47EF62F3-B470-90B4-3A45-CCEBAE5C7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932" y="2516838"/>
            <a:ext cx="3429000" cy="3429000"/>
          </a:xfrm>
          <a:prstGeom prst="rect">
            <a:avLst/>
          </a:prstGeom>
        </p:spPr>
      </p:pic>
      <p:pic>
        <p:nvPicPr>
          <p:cNvPr id="14" name="Picture 13" descr="A snowy mountain with trees in the background&#10;&#10;Description automatically generated">
            <a:extLst>
              <a:ext uri="{FF2B5EF4-FFF2-40B4-BE49-F238E27FC236}">
                <a16:creationId xmlns:a16="http://schemas.microsoft.com/office/drawing/2014/main" id="{4AED3A43-6477-B4B9-381C-EE5D75D79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9065932" y="3636033"/>
            <a:ext cx="2721429" cy="2721429"/>
          </a:xfrm>
          <a:prstGeom prst="rect">
            <a:avLst/>
          </a:prstGeom>
        </p:spPr>
      </p:pic>
    </p:spTree>
    <p:extLst>
      <p:ext uri="{BB962C8B-B14F-4D97-AF65-F5344CB8AC3E}">
        <p14:creationId xmlns:p14="http://schemas.microsoft.com/office/powerpoint/2010/main" val="258657810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F1AB-A2AC-2445-7D4D-B545869DF819}"/>
              </a:ext>
            </a:extLst>
          </p:cNvPr>
          <p:cNvSpPr>
            <a:spLocks noGrp="1"/>
          </p:cNvSpPr>
          <p:nvPr>
            <p:ph type="ctrTitle"/>
          </p:nvPr>
        </p:nvSpPr>
        <p:spPr/>
        <p:txBody>
          <a:bodyPr/>
          <a:lstStyle/>
          <a:p>
            <a:r>
              <a:rPr lang="en-US" b="1">
                <a:latin typeface="+mn-lt"/>
              </a:rPr>
              <a:t>The boring part…. The nuts and bolts of the course…..</a:t>
            </a:r>
          </a:p>
        </p:txBody>
      </p:sp>
    </p:spTree>
    <p:extLst>
      <p:ext uri="{BB962C8B-B14F-4D97-AF65-F5344CB8AC3E}">
        <p14:creationId xmlns:p14="http://schemas.microsoft.com/office/powerpoint/2010/main" val="128619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alphaModFix amt="55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330B-6EF4-B042-7079-188CFEC07071}"/>
              </a:ext>
            </a:extLst>
          </p:cNvPr>
          <p:cNvSpPr>
            <a:spLocks noGrp="1"/>
          </p:cNvSpPr>
          <p:nvPr>
            <p:ph type="title"/>
          </p:nvPr>
        </p:nvSpPr>
        <p:spPr>
          <a:xfrm>
            <a:off x="838200" y="47073"/>
            <a:ext cx="10515600" cy="1325563"/>
          </a:xfrm>
        </p:spPr>
        <p:txBody>
          <a:bodyPr/>
          <a:lstStyle/>
          <a:p>
            <a:r>
              <a:rPr lang="en-US"/>
              <a:t>How to register….   </a:t>
            </a:r>
          </a:p>
        </p:txBody>
      </p:sp>
      <p:pic>
        <p:nvPicPr>
          <p:cNvPr id="4" name="Content Placeholder 3">
            <a:extLst>
              <a:ext uri="{FF2B5EF4-FFF2-40B4-BE49-F238E27FC236}">
                <a16:creationId xmlns:a16="http://schemas.microsoft.com/office/drawing/2014/main" id="{B5E0B3DF-1AAA-2FC9-8C51-5A0992FB5B33}"/>
              </a:ext>
            </a:extLst>
          </p:cNvPr>
          <p:cNvPicPr>
            <a:picLocks noGrp="1" noChangeAspect="1"/>
          </p:cNvPicPr>
          <p:nvPr>
            <p:ph idx="1"/>
          </p:nvPr>
        </p:nvPicPr>
        <p:blipFill>
          <a:blip r:embed="rId3"/>
          <a:stretch>
            <a:fillRect/>
          </a:stretch>
        </p:blipFill>
        <p:spPr>
          <a:xfrm>
            <a:off x="2845542" y="1178206"/>
            <a:ext cx="7792143" cy="5180910"/>
          </a:xfrm>
          <a:prstGeom prst="rect">
            <a:avLst/>
          </a:prstGeom>
        </p:spPr>
      </p:pic>
      <p:sp>
        <p:nvSpPr>
          <p:cNvPr id="6" name="TextBox 5">
            <a:extLst>
              <a:ext uri="{FF2B5EF4-FFF2-40B4-BE49-F238E27FC236}">
                <a16:creationId xmlns:a16="http://schemas.microsoft.com/office/drawing/2014/main" id="{C4AA9247-F0DC-2904-F7DF-7143B9E78042}"/>
              </a:ext>
            </a:extLst>
          </p:cNvPr>
          <p:cNvSpPr txBox="1"/>
          <p:nvPr/>
        </p:nvSpPr>
        <p:spPr>
          <a:xfrm>
            <a:off x="328215" y="1545771"/>
            <a:ext cx="2374317" cy="3970318"/>
          </a:xfrm>
          <a:prstGeom prst="rect">
            <a:avLst/>
          </a:prstGeom>
          <a:noFill/>
        </p:spPr>
        <p:txBody>
          <a:bodyPr wrap="square" lIns="91440" tIns="45720" rIns="91440" bIns="45720" rtlCol="0" anchor="t">
            <a:spAutoFit/>
          </a:bodyPr>
          <a:lstStyle/>
          <a:p>
            <a:r>
              <a:rPr lang="en-US" sz="2800"/>
              <a:t>Using the CHS slides but it’s the same except the course name. **So for Step 2 – go to the Winter Hiking Course Page**</a:t>
            </a:r>
            <a:endParaRPr lang="en-US" sz="2800">
              <a:ea typeface="Calibri"/>
              <a:cs typeface="Calibri"/>
            </a:endParaRPr>
          </a:p>
        </p:txBody>
      </p:sp>
    </p:spTree>
    <p:extLst>
      <p:ext uri="{BB962C8B-B14F-4D97-AF65-F5344CB8AC3E}">
        <p14:creationId xmlns:p14="http://schemas.microsoft.com/office/powerpoint/2010/main" val="3695126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alphaModFix amt="55000"/>
          </a:blip>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0581D0-79C4-0AD9-B071-190C0D7193D7}"/>
              </a:ext>
            </a:extLst>
          </p:cNvPr>
          <p:cNvPicPr/>
          <p:nvPr/>
        </p:nvPicPr>
        <p:blipFill>
          <a:blip r:embed="rId3"/>
          <a:stretch>
            <a:fillRect/>
          </a:stretch>
        </p:blipFill>
        <p:spPr>
          <a:xfrm>
            <a:off x="3470366" y="251460"/>
            <a:ext cx="7943850" cy="6355080"/>
          </a:xfrm>
          <a:prstGeom prst="rect">
            <a:avLst/>
          </a:prstGeom>
        </p:spPr>
      </p:pic>
      <p:sp>
        <p:nvSpPr>
          <p:cNvPr id="5" name="TextBox 4">
            <a:extLst>
              <a:ext uri="{FF2B5EF4-FFF2-40B4-BE49-F238E27FC236}">
                <a16:creationId xmlns:a16="http://schemas.microsoft.com/office/drawing/2014/main" id="{31B6C14E-8675-EC55-2BB1-425AE75B6188}"/>
              </a:ext>
            </a:extLst>
          </p:cNvPr>
          <p:cNvSpPr txBox="1"/>
          <p:nvPr/>
        </p:nvSpPr>
        <p:spPr>
          <a:xfrm>
            <a:off x="432727" y="1716794"/>
            <a:ext cx="2431827" cy="2677656"/>
          </a:xfrm>
          <a:prstGeom prst="rect">
            <a:avLst/>
          </a:prstGeom>
          <a:noFill/>
        </p:spPr>
        <p:txBody>
          <a:bodyPr wrap="square" rtlCol="0">
            <a:spAutoFit/>
          </a:bodyPr>
          <a:lstStyle/>
          <a:p>
            <a:r>
              <a:rPr lang="en-US" sz="2800"/>
              <a:t>Again, using the CHS slides but it’s the same except the course name!</a:t>
            </a:r>
          </a:p>
        </p:txBody>
      </p:sp>
    </p:spTree>
    <p:extLst>
      <p:ext uri="{BB962C8B-B14F-4D97-AF65-F5344CB8AC3E}">
        <p14:creationId xmlns:p14="http://schemas.microsoft.com/office/powerpoint/2010/main" val="889960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alphaModFix amt="55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71F9-B589-EB35-A501-05483188BFB1}"/>
              </a:ext>
            </a:extLst>
          </p:cNvPr>
          <p:cNvSpPr>
            <a:spLocks noGrp="1"/>
          </p:cNvSpPr>
          <p:nvPr>
            <p:ph type="title"/>
          </p:nvPr>
        </p:nvSpPr>
        <p:spPr/>
        <p:txBody>
          <a:bodyPr/>
          <a:lstStyle/>
          <a:p>
            <a:r>
              <a:rPr lang="en-US"/>
              <a:t>Written out instructions too! (on computer*)</a:t>
            </a:r>
          </a:p>
        </p:txBody>
      </p:sp>
      <p:sp>
        <p:nvSpPr>
          <p:cNvPr id="3" name="Content Placeholder 2">
            <a:extLst>
              <a:ext uri="{FF2B5EF4-FFF2-40B4-BE49-F238E27FC236}">
                <a16:creationId xmlns:a16="http://schemas.microsoft.com/office/drawing/2014/main" id="{9873BF75-B6B7-5374-1B0A-EDDAFBF50B90}"/>
              </a:ext>
            </a:extLst>
          </p:cNvPr>
          <p:cNvSpPr>
            <a:spLocks noGrp="1"/>
          </p:cNvSpPr>
          <p:nvPr>
            <p:ph idx="1"/>
          </p:nvPr>
        </p:nvSpPr>
        <p:spPr>
          <a:xfrm>
            <a:off x="838200" y="1394305"/>
            <a:ext cx="10515600" cy="5185224"/>
          </a:xfrm>
          <a:noFill/>
        </p:spPr>
        <p:txBody>
          <a:bodyPr vert="horz" lIns="91440" tIns="45720" rIns="91440" bIns="45720" rtlCol="0" anchor="t">
            <a:normAutofit lnSpcReduction="10000"/>
          </a:bodyPr>
          <a:lstStyle/>
          <a:p>
            <a:pPr marL="514350" indent="-514350">
              <a:buFont typeface="+mj-lt"/>
              <a:buAutoNum type="arabicPeriod"/>
            </a:pPr>
            <a:r>
              <a:rPr lang="en-US" dirty="0"/>
              <a:t>Log into your account</a:t>
            </a:r>
          </a:p>
          <a:p>
            <a:pPr marL="514350" indent="-514350">
              <a:buFont typeface="+mj-lt"/>
              <a:buAutoNum type="arabicPeriod"/>
            </a:pPr>
            <a:r>
              <a:rPr lang="en-US" dirty="0"/>
              <a:t>Sweep over your icon on top right, go to  - My Courses &amp; Programs, and click on it to open</a:t>
            </a:r>
            <a:endParaRPr lang="en-US" dirty="0">
              <a:ea typeface="Calibri"/>
              <a:cs typeface="Calibri"/>
            </a:endParaRPr>
          </a:p>
          <a:p>
            <a:pPr marL="514350" indent="-514350">
              <a:buAutoNum type="arabicPeriod"/>
            </a:pPr>
            <a:r>
              <a:rPr lang="en-US" dirty="0"/>
              <a:t>Then click to open up this course - Winter Hiking Series: I-90 Alley 2026</a:t>
            </a:r>
          </a:p>
          <a:p>
            <a:pPr marL="514350" indent="-514350">
              <a:buAutoNum type="arabicPeriod"/>
            </a:pPr>
            <a:r>
              <a:rPr lang="en-US" dirty="0"/>
              <a:t>Under Registration Status on the right click on - Manage Registration</a:t>
            </a:r>
            <a:endParaRPr lang="en-US" dirty="0">
              <a:ea typeface="Calibri" panose="020F0502020204030204"/>
              <a:cs typeface="Calibri" panose="020F0502020204030204"/>
            </a:endParaRPr>
          </a:p>
          <a:p>
            <a:pPr marL="514350" indent="-514350">
              <a:buAutoNum type="arabicPeriod"/>
            </a:pPr>
            <a:r>
              <a:rPr lang="en-US" dirty="0"/>
              <a:t>Click on the 2 hikes you would like to choose when registration opens up for January/February/March (see next slide)</a:t>
            </a:r>
            <a:endParaRPr lang="en-US" dirty="0">
              <a:ea typeface="Calibri"/>
              <a:cs typeface="Calibri"/>
            </a:endParaRPr>
          </a:p>
          <a:p>
            <a:pPr marL="514350" indent="-514350">
              <a:buFont typeface="+mj-lt"/>
              <a:buAutoNum type="arabicPeriod"/>
            </a:pPr>
            <a:r>
              <a:rPr lang="en-US" dirty="0"/>
              <a:t>Click “Save Changes” on top right and be patient.</a:t>
            </a:r>
            <a:endParaRPr lang="en-US" dirty="0">
              <a:ea typeface="Calibri"/>
              <a:cs typeface="Calibri"/>
            </a:endParaRPr>
          </a:p>
          <a:p>
            <a:pPr marL="0" indent="0">
              <a:buNone/>
            </a:pPr>
            <a:r>
              <a:rPr lang="en-US" dirty="0">
                <a:cs typeface="Calibri" panose="020F0502020204030204"/>
              </a:rPr>
              <a:t>*interface on your cell or mobile device looks REALLY different so will have to look for areas to click in different places; often at the bottom.</a:t>
            </a:r>
            <a:endParaRPr lang="en-US" dirty="0">
              <a:ea typeface="Calibri"/>
              <a:cs typeface="Calibri" panose="020F0502020204030204"/>
            </a:endParaRPr>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cs typeface="Calibri" panose="020F0502020204030204"/>
            </a:endParaRPr>
          </a:p>
        </p:txBody>
      </p:sp>
    </p:spTree>
    <p:extLst>
      <p:ext uri="{BB962C8B-B14F-4D97-AF65-F5344CB8AC3E}">
        <p14:creationId xmlns:p14="http://schemas.microsoft.com/office/powerpoint/2010/main" val="404022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alphaModFix amt="55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1BDD-B2E2-058E-60AE-94086A2D92F1}"/>
              </a:ext>
            </a:extLst>
          </p:cNvPr>
          <p:cNvSpPr>
            <a:spLocks noGrp="1"/>
          </p:cNvSpPr>
          <p:nvPr>
            <p:ph type="title"/>
          </p:nvPr>
        </p:nvSpPr>
        <p:spPr>
          <a:xfrm>
            <a:off x="838200" y="206974"/>
            <a:ext cx="10515600" cy="1325563"/>
          </a:xfrm>
        </p:spPr>
        <p:txBody>
          <a:bodyPr/>
          <a:lstStyle/>
          <a:p>
            <a:r>
              <a:rPr lang="en-US"/>
              <a:t>When can I register?</a:t>
            </a:r>
          </a:p>
        </p:txBody>
      </p:sp>
      <p:graphicFrame>
        <p:nvGraphicFramePr>
          <p:cNvPr id="5" name="Content Placeholder 2">
            <a:extLst>
              <a:ext uri="{FF2B5EF4-FFF2-40B4-BE49-F238E27FC236}">
                <a16:creationId xmlns:a16="http://schemas.microsoft.com/office/drawing/2014/main" id="{A51338EC-EF75-F30C-2D14-88B03D71F9A6}"/>
              </a:ext>
            </a:extLst>
          </p:cNvPr>
          <p:cNvGraphicFramePr>
            <a:graphicFrameLocks noGrp="1"/>
          </p:cNvGraphicFramePr>
          <p:nvPr>
            <p:ph idx="1"/>
            <p:extLst>
              <p:ext uri="{D42A27DB-BD31-4B8C-83A1-F6EECF244321}">
                <p14:modId xmlns:p14="http://schemas.microsoft.com/office/powerpoint/2010/main" val="233677720"/>
              </p:ext>
            </p:extLst>
          </p:nvPr>
        </p:nvGraphicFramePr>
        <p:xfrm>
          <a:off x="435634" y="125053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0" name="TextBox 969">
            <a:extLst>
              <a:ext uri="{FF2B5EF4-FFF2-40B4-BE49-F238E27FC236}">
                <a16:creationId xmlns:a16="http://schemas.microsoft.com/office/drawing/2014/main" id="{1FB54798-D707-DAEE-1BE7-8E05AA8F4E72}"/>
              </a:ext>
            </a:extLst>
          </p:cNvPr>
          <p:cNvSpPr txBox="1"/>
          <p:nvPr/>
        </p:nvSpPr>
        <p:spPr>
          <a:xfrm>
            <a:off x="224156" y="5990783"/>
            <a:ext cx="113287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***ALSO LOOK FOR "LEADER'S PERMISSION REQUIRED"*** And do not sign up until this is obtained. A hard but good hike on 1/10/2026 by Will Tooker (4 days from now) requires this so send out your request NOW!</a:t>
            </a:r>
            <a:endParaRPr lang="en-US" sz="2000" dirty="0"/>
          </a:p>
        </p:txBody>
      </p:sp>
    </p:spTree>
    <p:extLst>
      <p:ext uri="{BB962C8B-B14F-4D97-AF65-F5344CB8AC3E}">
        <p14:creationId xmlns:p14="http://schemas.microsoft.com/office/powerpoint/2010/main" val="338546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1074304" y="-725946"/>
            <a:ext cx="4959603" cy="1642969"/>
          </a:xfrm>
          <a:prstGeom prst="rect">
            <a:avLst/>
          </a:prstGeom>
        </p:spPr>
        <p:txBody>
          <a:bodyPr anchor="b">
            <a:normAutofit/>
          </a:bodyPr>
          <a:lstStyle/>
          <a:p>
            <a:r>
              <a:rPr lang="en-US" sz="4000"/>
              <a:t>Cancellations</a:t>
            </a:r>
            <a:endParaRPr lang="ru-RU" sz="4000"/>
          </a:p>
        </p:txBody>
      </p:sp>
      <p:sp>
        <p:nvSpPr>
          <p:cNvPr id="6" name="Text Placeholder 5">
            <a:extLst>
              <a:ext uri="{FF2B5EF4-FFF2-40B4-BE49-F238E27FC236}">
                <a16:creationId xmlns:a16="http://schemas.microsoft.com/office/drawing/2014/main" id="{A1FE0C33-CECE-4322-A29C-AEA87CDB13E3}"/>
              </a:ext>
            </a:extLst>
          </p:cNvPr>
          <p:cNvSpPr>
            <a:spLocks noGrp="1"/>
          </p:cNvSpPr>
          <p:nvPr>
            <p:ph idx="1"/>
          </p:nvPr>
        </p:nvSpPr>
        <p:spPr>
          <a:xfrm>
            <a:off x="1078888" y="917024"/>
            <a:ext cx="5577829" cy="5728443"/>
          </a:xfrm>
          <a:prstGeom prst="rect">
            <a:avLst/>
          </a:prstGeom>
        </p:spPr>
        <p:txBody>
          <a:bodyPr anchor="t">
            <a:normAutofit lnSpcReduction="10000"/>
          </a:bodyPr>
          <a:lstStyle/>
          <a:p>
            <a:r>
              <a:rPr lang="en-US" sz="2400" dirty="0"/>
              <a:t>ONLY sign up for Hikes YOU INTEND TO DO.</a:t>
            </a:r>
            <a:endParaRPr lang="en-US" sz="2400" dirty="0">
              <a:cs typeface="Calibri" panose="020F0502020204030204"/>
            </a:endParaRPr>
          </a:p>
          <a:p>
            <a:r>
              <a:rPr lang="en-US" sz="2400" dirty="0"/>
              <a:t>If you’re thinking about signing-up for a trip that you know might be a stretch - contact the trip leader before registering. </a:t>
            </a:r>
            <a:endParaRPr lang="en-US" sz="2400" dirty="0">
              <a:ea typeface="Calibri"/>
              <a:cs typeface="Calibri"/>
            </a:endParaRPr>
          </a:p>
          <a:p>
            <a:r>
              <a:rPr lang="en-US" sz="2400" dirty="0"/>
              <a:t>Last minute cancellation by you affects both leaders and trip participants.</a:t>
            </a:r>
            <a:endParaRPr lang="en-US" sz="2400" dirty="0">
              <a:ea typeface="Calibri"/>
              <a:cs typeface="Calibri"/>
            </a:endParaRPr>
          </a:p>
          <a:p>
            <a:r>
              <a:rPr lang="en-US" sz="2400" dirty="0"/>
              <a:t>Volunteer leaders have made a commitment to you, and to The Mountaineers’ community by posting this trip - and they hope and expect that you will do the same!</a:t>
            </a:r>
            <a:endParaRPr lang="en-US" sz="2400" dirty="0">
              <a:ea typeface="Calibri"/>
              <a:cs typeface="Calibri"/>
            </a:endParaRPr>
          </a:p>
          <a:p>
            <a:r>
              <a:rPr lang="en-US" sz="2200" dirty="0">
                <a:ea typeface="Calibri"/>
                <a:cs typeface="Calibri"/>
              </a:rPr>
              <a:t>Most Mountaineers’ trips take place rain or snow, unless otherwise noted by the leader. As stated prior, this notification can be the morning of the hike.</a:t>
            </a:r>
          </a:p>
          <a:p>
            <a:endParaRPr lang="en-US" sz="1700"/>
          </a:p>
          <a:p>
            <a:endParaRPr lang="en-US" sz="1700"/>
          </a:p>
        </p:txBody>
      </p:sp>
      <p:pic>
        <p:nvPicPr>
          <p:cNvPr id="10" name="Graphic 9" descr="Hike">
            <a:extLst>
              <a:ext uri="{FF2B5EF4-FFF2-40B4-BE49-F238E27FC236}">
                <a16:creationId xmlns:a16="http://schemas.microsoft.com/office/drawing/2014/main" id="{28FEA6C6-67AE-2A57-EC63-7300D54902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2442" y="621610"/>
            <a:ext cx="5201023" cy="5201023"/>
          </a:xfrm>
          <a:prstGeom prst="rect">
            <a:avLst/>
          </a:prstGeom>
        </p:spPr>
      </p:pic>
      <p:sp>
        <p:nvSpPr>
          <p:cNvPr id="15" name="Rectangle 1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61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6EBD363-BE58-48ED-8628-55B725CBDB27}"/>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en-US" sz="3700" kern="1200">
                <a:solidFill>
                  <a:schemeClr val="tx1"/>
                </a:solidFill>
                <a:latin typeface="+mj-lt"/>
                <a:ea typeface="+mj-ea"/>
                <a:cs typeface="+mj-cs"/>
              </a:rPr>
              <a:t>Student Responsibilities:</a:t>
            </a:r>
            <a:br>
              <a:rPr lang="en-US" sz="3700" kern="1200">
                <a:solidFill>
                  <a:schemeClr val="tx1"/>
                </a:solidFill>
                <a:latin typeface="+mj-lt"/>
                <a:ea typeface="+mj-ea"/>
                <a:cs typeface="+mj-cs"/>
              </a:rPr>
            </a:br>
            <a:endParaRPr lang="en-US" sz="3700" kern="1200">
              <a:solidFill>
                <a:schemeClr val="tx1"/>
              </a:solidFill>
              <a:latin typeface="+mj-lt"/>
              <a:ea typeface="+mj-ea"/>
              <a:cs typeface="+mj-cs"/>
            </a:endParaRPr>
          </a:p>
        </p:txBody>
      </p:sp>
      <p:sp>
        <p:nvSpPr>
          <p:cNvPr id="4" name="Rectangle 3">
            <a:extLst>
              <a:ext uri="{FF2B5EF4-FFF2-40B4-BE49-F238E27FC236}">
                <a16:creationId xmlns:a16="http://schemas.microsoft.com/office/drawing/2014/main" id="{643C3243-7EC2-4A61-A290-DFEA7AE7B0A8}"/>
              </a:ext>
            </a:extLst>
          </p:cNvPr>
          <p:cNvSpPr/>
          <p:nvPr/>
        </p:nvSpPr>
        <p:spPr>
          <a:xfrm>
            <a:off x="949491" y="1900823"/>
            <a:ext cx="4959603" cy="4169550"/>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2000"/>
              <a:t>Be on time</a:t>
            </a:r>
          </a:p>
          <a:p>
            <a:pPr marL="914400" lvl="1" indent="-228600">
              <a:lnSpc>
                <a:spcPct val="90000"/>
              </a:lnSpc>
              <a:spcAft>
                <a:spcPts val="600"/>
              </a:spcAft>
              <a:buFont typeface="Arial" panose="020B0604020202020204" pitchFamily="34" charset="0"/>
              <a:buChar char="•"/>
            </a:pPr>
            <a:r>
              <a:rPr lang="en-US" sz="2000"/>
              <a:t>10 minutes early to carpool location/trailhead to leave on time</a:t>
            </a:r>
          </a:p>
          <a:p>
            <a:pPr marL="457200" indent="-228600">
              <a:lnSpc>
                <a:spcPct val="90000"/>
              </a:lnSpc>
              <a:spcAft>
                <a:spcPts val="600"/>
              </a:spcAft>
              <a:buFont typeface="Arial" panose="020B0604020202020204" pitchFamily="34" charset="0"/>
              <a:buChar char="•"/>
            </a:pPr>
            <a:r>
              <a:rPr lang="en-US" sz="2000"/>
              <a:t>Be prepared</a:t>
            </a:r>
          </a:p>
          <a:p>
            <a:pPr marL="914400" lvl="1" indent="-228600">
              <a:lnSpc>
                <a:spcPct val="90000"/>
              </a:lnSpc>
              <a:spcAft>
                <a:spcPts val="600"/>
              </a:spcAft>
              <a:buFont typeface="Arial" panose="020B0604020202020204" pitchFamily="34" charset="0"/>
              <a:buChar char="•"/>
            </a:pPr>
            <a:r>
              <a:rPr lang="en-US" sz="2000"/>
              <a:t>Ten Essentials, well fed, well hydrated</a:t>
            </a:r>
          </a:p>
          <a:p>
            <a:pPr marL="457200" indent="-228600">
              <a:lnSpc>
                <a:spcPct val="90000"/>
              </a:lnSpc>
              <a:spcAft>
                <a:spcPts val="600"/>
              </a:spcAft>
              <a:buFont typeface="Arial" panose="020B0604020202020204" pitchFamily="34" charset="0"/>
              <a:buChar char="•"/>
            </a:pPr>
            <a:r>
              <a:rPr lang="en-US" sz="2000"/>
              <a:t>Be Flexible</a:t>
            </a:r>
          </a:p>
          <a:p>
            <a:pPr marL="914400" lvl="1" indent="-228600">
              <a:lnSpc>
                <a:spcPct val="90000"/>
              </a:lnSpc>
              <a:spcAft>
                <a:spcPts val="600"/>
              </a:spcAft>
              <a:buFont typeface="Arial" panose="020B0604020202020204" pitchFamily="34" charset="0"/>
              <a:buChar char="•"/>
            </a:pPr>
            <a:r>
              <a:rPr lang="en-US" sz="2000"/>
              <a:t>Don’t schedule anything after a hike</a:t>
            </a:r>
          </a:p>
          <a:p>
            <a:pPr marL="457200" indent="-228600">
              <a:lnSpc>
                <a:spcPct val="90000"/>
              </a:lnSpc>
              <a:spcAft>
                <a:spcPts val="600"/>
              </a:spcAft>
              <a:buFont typeface="Arial" panose="020B0604020202020204" pitchFamily="34" charset="0"/>
              <a:buChar char="•"/>
            </a:pPr>
            <a:r>
              <a:rPr lang="en-US" sz="2000" b="1"/>
              <a:t>Sign up for hikes you plan to do – Please limit Cancellations</a:t>
            </a:r>
          </a:p>
          <a:p>
            <a:pPr indent="-228600">
              <a:lnSpc>
                <a:spcPct val="90000"/>
              </a:lnSpc>
              <a:spcAft>
                <a:spcPts val="600"/>
              </a:spcAft>
              <a:buFont typeface="Arial" panose="020B0604020202020204" pitchFamily="34" charset="0"/>
              <a:buChar char="•"/>
            </a:pPr>
            <a:endParaRPr lang="en-US" sz="2000"/>
          </a:p>
          <a:p>
            <a:pPr marL="457200"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pic>
        <p:nvPicPr>
          <p:cNvPr id="9" name="Graphic 8" descr="Classroom">
            <a:extLst>
              <a:ext uri="{FF2B5EF4-FFF2-40B4-BE49-F238E27FC236}">
                <a16:creationId xmlns:a16="http://schemas.microsoft.com/office/drawing/2014/main" id="{940482DD-9793-F9D8-7801-090866B8E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2442" y="621610"/>
            <a:ext cx="5201023" cy="5201023"/>
          </a:xfrm>
          <a:prstGeom prst="rect">
            <a:avLst/>
          </a:pr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271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6EBD363-BE58-48ED-8628-55B725CBDB27}"/>
              </a:ext>
            </a:extLst>
          </p:cNvPr>
          <p:cNvSpPr>
            <a:spLocks noGrp="1"/>
          </p:cNvSpPr>
          <p:nvPr>
            <p:ph type="title"/>
          </p:nvPr>
        </p:nvSpPr>
        <p:spPr>
          <a:xfrm>
            <a:off x="866211" y="76209"/>
            <a:ext cx="5929422" cy="1640180"/>
          </a:xfrm>
        </p:spPr>
        <p:txBody>
          <a:bodyPr vert="horz" lIns="91440" tIns="45720" rIns="91440" bIns="45720" rtlCol="0" anchor="b">
            <a:normAutofit/>
          </a:bodyPr>
          <a:lstStyle/>
          <a:p>
            <a:r>
              <a:rPr lang="en-US" sz="4000" kern="1200">
                <a:solidFill>
                  <a:schemeClr val="tx1"/>
                </a:solidFill>
                <a:latin typeface="+mj-lt"/>
                <a:ea typeface="+mj-ea"/>
                <a:cs typeface="+mj-cs"/>
              </a:rPr>
              <a:t>Carpooling</a:t>
            </a:r>
            <a:br>
              <a:rPr lang="en-US" sz="4000" kern="1200">
                <a:solidFill>
                  <a:schemeClr val="tx1"/>
                </a:solidFill>
                <a:latin typeface="+mj-lt"/>
                <a:ea typeface="+mj-ea"/>
                <a:cs typeface="+mj-cs"/>
              </a:rPr>
            </a:br>
            <a:endParaRPr lang="en-US" sz="4000" kern="1200">
              <a:solidFill>
                <a:schemeClr val="tx1"/>
              </a:solidFill>
              <a:latin typeface="+mj-lt"/>
              <a:ea typeface="+mj-ea"/>
              <a:cs typeface="+mj-cs"/>
            </a:endParaRPr>
          </a:p>
        </p:txBody>
      </p:sp>
      <p:sp>
        <p:nvSpPr>
          <p:cNvPr id="4" name="Rectangle 3">
            <a:extLst>
              <a:ext uri="{FF2B5EF4-FFF2-40B4-BE49-F238E27FC236}">
                <a16:creationId xmlns:a16="http://schemas.microsoft.com/office/drawing/2014/main" id="{643C3243-7EC2-4A61-A290-DFEA7AE7B0A8}"/>
              </a:ext>
            </a:extLst>
          </p:cNvPr>
          <p:cNvSpPr/>
          <p:nvPr/>
        </p:nvSpPr>
        <p:spPr>
          <a:xfrm>
            <a:off x="410591" y="1219517"/>
            <a:ext cx="6845104" cy="4794375"/>
          </a:xfrm>
          <a:prstGeom prst="rect">
            <a:avLst/>
          </a:prstGeom>
        </p:spPr>
        <p:txBody>
          <a:bodyPr vert="horz" lIns="91440" tIns="45720" rIns="91440" bIns="45720" rtlCol="0" anchor="t">
            <a:noAutofit/>
          </a:bodyPr>
          <a:lstStyle/>
          <a:p>
            <a:pPr marL="457200" indent="-228600">
              <a:lnSpc>
                <a:spcPct val="90000"/>
              </a:lnSpc>
              <a:spcAft>
                <a:spcPts val="600"/>
              </a:spcAft>
              <a:buFont typeface="Arial" panose="020B0604020202020204" pitchFamily="34" charset="0"/>
              <a:buChar char="•"/>
            </a:pPr>
            <a:r>
              <a:rPr lang="en-US" sz="2400" dirty="0"/>
              <a:t>Be prepared; be a good rider.</a:t>
            </a:r>
            <a:endParaRPr lang="en-US" sz="2400" dirty="0">
              <a:ea typeface="Calibri"/>
              <a:cs typeface="Calibri"/>
            </a:endParaRPr>
          </a:p>
          <a:p>
            <a:pPr marL="457200" indent="-228600">
              <a:lnSpc>
                <a:spcPct val="90000"/>
              </a:lnSpc>
              <a:spcAft>
                <a:spcPts val="600"/>
              </a:spcAft>
              <a:buFont typeface="Arial" panose="020B0604020202020204" pitchFamily="34" charset="0"/>
              <a:buChar char="•"/>
            </a:pPr>
            <a:r>
              <a:rPr lang="en-US" sz="2400" dirty="0"/>
              <a:t>Offer to pay driver</a:t>
            </a:r>
            <a:endParaRPr lang="en-US" sz="2400" dirty="0">
              <a:ea typeface="Calibri" panose="020F0502020204030204"/>
              <a:cs typeface="Calibri" panose="020F0502020204030204"/>
            </a:endParaRPr>
          </a:p>
          <a:p>
            <a:pPr marL="914400" lvl="1" indent="-228600">
              <a:lnSpc>
                <a:spcPct val="90000"/>
              </a:lnSpc>
              <a:spcAft>
                <a:spcPts val="600"/>
              </a:spcAft>
              <a:buFont typeface="Arial" panose="020B0604020202020204" pitchFamily="34" charset="0"/>
              <a:buChar char="•"/>
            </a:pPr>
            <a:r>
              <a:rPr lang="en-US" sz="2400" dirty="0"/>
              <a:t>Suggested/Recommend amount is really up to the driver and is different for each driver so please ask them!!! </a:t>
            </a:r>
          </a:p>
          <a:p>
            <a:pPr marL="914400" lvl="1" indent="-228600">
              <a:lnSpc>
                <a:spcPct val="90000"/>
              </a:lnSpc>
              <a:spcAft>
                <a:spcPts val="600"/>
              </a:spcAft>
              <a:buFont typeface="Arial" panose="020B0604020202020204" pitchFamily="34" charset="0"/>
              <a:buChar char="•"/>
            </a:pPr>
            <a:r>
              <a:rPr lang="en-US" sz="2400" dirty="0"/>
              <a:t>Ask before eating in vehicle</a:t>
            </a:r>
            <a:endParaRPr lang="en-US" sz="2400" dirty="0">
              <a:ea typeface="Calibri"/>
              <a:cs typeface="Calibri"/>
            </a:endParaRPr>
          </a:p>
          <a:p>
            <a:pPr marL="457200" indent="-228600">
              <a:lnSpc>
                <a:spcPct val="90000"/>
              </a:lnSpc>
              <a:spcAft>
                <a:spcPts val="600"/>
              </a:spcAft>
              <a:buFont typeface="Arial" panose="020B0604020202020204" pitchFamily="34" charset="0"/>
              <a:buChar char="•"/>
            </a:pPr>
            <a:r>
              <a:rPr lang="en-US" sz="2400" dirty="0"/>
              <a:t>Bring a plastic bag for wet/muddy items</a:t>
            </a:r>
            <a:endParaRPr lang="en-US" sz="2400" dirty="0">
              <a:ea typeface="Calibri" panose="020F0502020204030204"/>
              <a:cs typeface="Calibri"/>
            </a:endParaRPr>
          </a:p>
          <a:p>
            <a:pPr marL="457200" indent="-228600">
              <a:lnSpc>
                <a:spcPct val="90000"/>
              </a:lnSpc>
              <a:spcAft>
                <a:spcPts val="600"/>
              </a:spcAft>
              <a:buFont typeface="Arial" panose="020B0604020202020204" pitchFamily="34" charset="0"/>
              <a:buChar char="•"/>
            </a:pPr>
            <a:r>
              <a:rPr lang="en-US" sz="2400" dirty="0">
                <a:ea typeface="Calibri" panose="020F0502020204030204"/>
                <a:cs typeface="Calibri"/>
              </a:rPr>
              <a:t>Hike leaders are not responsible for organizing carpools; each individual is responsible to request a carpool as they wish to all on the hike via the website.</a:t>
            </a:r>
          </a:p>
        </p:txBody>
      </p:sp>
      <p:pic>
        <p:nvPicPr>
          <p:cNvPr id="10" name="Graphic 9" descr="Car">
            <a:extLst>
              <a:ext uri="{FF2B5EF4-FFF2-40B4-BE49-F238E27FC236}">
                <a16:creationId xmlns:a16="http://schemas.microsoft.com/office/drawing/2014/main" id="{2138571F-8EFB-110A-723D-B2898B0463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5506" y="1492624"/>
            <a:ext cx="3765176" cy="3765176"/>
          </a:xfrm>
          <a:prstGeom prst="rect">
            <a:avLst/>
          </a:prstGeom>
        </p:spPr>
      </p:pic>
      <p:sp>
        <p:nvSpPr>
          <p:cNvPr id="15" name="Rectangle 1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73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20A2-E988-362C-26D2-7EB232DD6AEE}"/>
              </a:ext>
            </a:extLst>
          </p:cNvPr>
          <p:cNvSpPr>
            <a:spLocks noGrp="1"/>
          </p:cNvSpPr>
          <p:nvPr>
            <p:ph type="title"/>
          </p:nvPr>
        </p:nvSpPr>
        <p:spPr>
          <a:xfrm>
            <a:off x="7475221" y="537891"/>
            <a:ext cx="4112399" cy="1655483"/>
          </a:xfrm>
        </p:spPr>
        <p:txBody>
          <a:bodyPr anchor="b">
            <a:normAutofit fontScale="90000"/>
          </a:bodyPr>
          <a:lstStyle/>
          <a:p>
            <a:r>
              <a:rPr lang="en-US" sz="4000" dirty="0"/>
              <a:t>Please also "thank so much" these CO-LEADS</a:t>
            </a:r>
            <a:endParaRPr lang="en-US" dirty="0"/>
          </a:p>
        </p:txBody>
      </p:sp>
      <p:pic>
        <p:nvPicPr>
          <p:cNvPr id="5" name="Picture 4" descr="Glasses on top of a book">
            <a:extLst>
              <a:ext uri="{FF2B5EF4-FFF2-40B4-BE49-F238E27FC236}">
                <a16:creationId xmlns:a16="http://schemas.microsoft.com/office/drawing/2014/main" id="{4F2C46A3-8CE1-1A80-54B3-87DAF44F36E6}"/>
              </a:ext>
            </a:extLst>
          </p:cNvPr>
          <p:cNvPicPr>
            <a:picLocks noChangeAspect="1"/>
          </p:cNvPicPr>
          <p:nvPr/>
        </p:nvPicPr>
        <p:blipFill rotWithShape="1">
          <a:blip r:embed="rId3"/>
          <a:srcRect r="16102" b="-1"/>
          <a:stretch/>
        </p:blipFill>
        <p:spPr>
          <a:xfrm>
            <a:off x="20" y="431"/>
            <a:ext cx="7246600" cy="6408311"/>
          </a:xfrm>
          <a:prstGeom prst="rect">
            <a:avLst/>
          </a:prstGeom>
        </p:spPr>
      </p:pic>
      <p:sp>
        <p:nvSpPr>
          <p:cNvPr id="3" name="Content Placeholder 2">
            <a:extLst>
              <a:ext uri="{FF2B5EF4-FFF2-40B4-BE49-F238E27FC236}">
                <a16:creationId xmlns:a16="http://schemas.microsoft.com/office/drawing/2014/main" id="{C9581AFD-4F05-5E9B-1F4A-322B11D6B094}"/>
              </a:ext>
            </a:extLst>
          </p:cNvPr>
          <p:cNvSpPr>
            <a:spLocks noGrp="1"/>
          </p:cNvSpPr>
          <p:nvPr>
            <p:ph idx="1"/>
          </p:nvPr>
        </p:nvSpPr>
        <p:spPr>
          <a:xfrm>
            <a:off x="7475221" y="2418408"/>
            <a:ext cx="4714635" cy="3985962"/>
          </a:xfrm>
        </p:spPr>
        <p:txBody>
          <a:bodyPr vert="horz" lIns="91440" tIns="45720" rIns="91440" bIns="45720" rtlCol="0" anchor="t">
            <a:normAutofit fontScale="92500" lnSpcReduction="10000"/>
          </a:bodyPr>
          <a:lstStyle/>
          <a:p>
            <a:pPr marL="0" indent="0">
              <a:buNone/>
            </a:pPr>
            <a:r>
              <a:rPr lang="en-US" sz="2000" dirty="0"/>
              <a:t>Sue Little                                 Fletcher Tibert</a:t>
            </a:r>
            <a:endParaRPr lang="en-US" sz="2000" dirty="0" err="1">
              <a:ea typeface="Calibri" panose="020F0502020204030204"/>
              <a:cs typeface="Calibri" panose="020F0502020204030204"/>
            </a:endParaRPr>
          </a:p>
          <a:p>
            <a:pPr marL="0" indent="0">
              <a:buNone/>
            </a:pPr>
            <a:r>
              <a:rPr lang="en-US" sz="2000" dirty="0">
                <a:ea typeface="Calibri" panose="020F0502020204030204"/>
                <a:cs typeface="Calibri" panose="020F0502020204030204"/>
              </a:rPr>
              <a:t>Vera </a:t>
            </a:r>
            <a:r>
              <a:rPr lang="en-US" sz="2000" dirty="0" err="1">
                <a:ea typeface="Calibri" panose="020F0502020204030204"/>
                <a:cs typeface="Calibri" panose="020F0502020204030204"/>
              </a:rPr>
              <a:t>Ellich</a:t>
            </a:r>
            <a:r>
              <a:rPr lang="en-US" sz="2000" dirty="0">
                <a:ea typeface="Calibri" panose="020F0502020204030204"/>
                <a:cs typeface="Calibri" panose="020F0502020204030204"/>
              </a:rPr>
              <a:t>                Francis Moore</a:t>
            </a:r>
          </a:p>
          <a:p>
            <a:pPr marL="0" indent="0">
              <a:buNone/>
            </a:pPr>
            <a:r>
              <a:rPr lang="en-US" sz="2000" dirty="0">
                <a:ea typeface="Calibri" panose="020F0502020204030204"/>
                <a:cs typeface="Calibri" panose="020F0502020204030204"/>
              </a:rPr>
              <a:t>Vanessa Phillips      Brooke Roberts</a:t>
            </a:r>
          </a:p>
          <a:p>
            <a:pPr marL="0" indent="0">
              <a:buNone/>
            </a:pPr>
            <a:r>
              <a:rPr lang="en-US" sz="2000" dirty="0">
                <a:ea typeface="Calibri" panose="020F0502020204030204"/>
                <a:cs typeface="Calibri" panose="020F0502020204030204"/>
              </a:rPr>
              <a:t>Ted Burke                Chris Nelson</a:t>
            </a:r>
          </a:p>
          <a:p>
            <a:pPr marL="0" indent="0">
              <a:buNone/>
            </a:pPr>
            <a:r>
              <a:rPr lang="en-US" sz="2000" dirty="0">
                <a:ea typeface="Calibri" panose="020F0502020204030204"/>
                <a:cs typeface="Calibri" panose="020F0502020204030204"/>
              </a:rPr>
              <a:t>Susan </a:t>
            </a:r>
            <a:r>
              <a:rPr lang="en-US" sz="2000" dirty="0" err="1">
                <a:ea typeface="Calibri" panose="020F0502020204030204"/>
                <a:cs typeface="Calibri" panose="020F0502020204030204"/>
              </a:rPr>
              <a:t>Conbere</a:t>
            </a:r>
            <a:r>
              <a:rPr lang="en-US" sz="2000" dirty="0">
                <a:ea typeface="Calibri" panose="020F0502020204030204"/>
                <a:cs typeface="Calibri" panose="020F0502020204030204"/>
              </a:rPr>
              <a:t>        Vanessa Phillips</a:t>
            </a:r>
          </a:p>
          <a:p>
            <a:pPr marL="0" indent="0">
              <a:buNone/>
            </a:pPr>
            <a:r>
              <a:rPr lang="en-US" sz="2000" dirty="0">
                <a:ea typeface="Calibri" panose="020F0502020204030204"/>
                <a:cs typeface="Calibri" panose="020F0502020204030204"/>
              </a:rPr>
              <a:t>Nicole Hansen         Gene Keltgen</a:t>
            </a:r>
          </a:p>
          <a:p>
            <a:pPr marL="0" indent="0">
              <a:buNone/>
            </a:pPr>
            <a:r>
              <a:rPr lang="en-US" sz="2000" dirty="0">
                <a:ea typeface="Calibri" panose="020F0502020204030204"/>
                <a:cs typeface="Calibri" panose="020F0502020204030204"/>
              </a:rPr>
              <a:t>Henrique Castro       Sana Sakr</a:t>
            </a:r>
          </a:p>
          <a:p>
            <a:pPr marL="0" indent="0">
              <a:buNone/>
            </a:pPr>
            <a:r>
              <a:rPr lang="en-US" sz="2000" dirty="0">
                <a:ea typeface="Calibri" panose="020F0502020204030204"/>
                <a:cs typeface="Calibri" panose="020F0502020204030204"/>
              </a:rPr>
              <a:t>Jeryl Kolb</a:t>
            </a:r>
          </a:p>
          <a:p>
            <a:pPr marL="0" indent="0">
              <a:buNone/>
            </a:pPr>
            <a:endParaRPr lang="en-US" sz="2000" dirty="0">
              <a:ea typeface="Calibri" panose="020F0502020204030204"/>
              <a:cs typeface="Calibri" panose="020F0502020204030204"/>
            </a:endParaRPr>
          </a:p>
          <a:p>
            <a:pPr marL="0" indent="0">
              <a:buNone/>
            </a:pPr>
            <a:r>
              <a:rPr lang="en-US" sz="2000" dirty="0">
                <a:ea typeface="Calibri" panose="020F0502020204030204"/>
                <a:cs typeface="Calibri" panose="020F0502020204030204"/>
              </a:rPr>
              <a:t>*Keep in mind how leader intensive this course is and THANK THEM!!!</a:t>
            </a:r>
          </a:p>
        </p:txBody>
      </p:sp>
    </p:spTree>
    <p:extLst>
      <p:ext uri="{BB962C8B-B14F-4D97-AF65-F5344CB8AC3E}">
        <p14:creationId xmlns:p14="http://schemas.microsoft.com/office/powerpoint/2010/main" val="796365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6EBD363-BE58-48ED-8628-55B725CBDB27}"/>
              </a:ext>
            </a:extLst>
          </p:cNvPr>
          <p:cNvSpPr>
            <a:spLocks noGrp="1"/>
          </p:cNvSpPr>
          <p:nvPr>
            <p:ph type="title"/>
          </p:nvPr>
        </p:nvSpPr>
        <p:spPr>
          <a:xfrm>
            <a:off x="1149716" y="499397"/>
            <a:ext cx="5929422" cy="1640180"/>
          </a:xfrm>
        </p:spPr>
        <p:txBody>
          <a:bodyPr vert="horz" lIns="91440" tIns="45720" rIns="91440" bIns="45720" rtlCol="0" anchor="b">
            <a:normAutofit/>
          </a:bodyPr>
          <a:lstStyle/>
          <a:p>
            <a:r>
              <a:rPr lang="en-US" sz="4000" kern="1200">
                <a:solidFill>
                  <a:schemeClr val="tx1"/>
                </a:solidFill>
                <a:latin typeface="+mj-lt"/>
                <a:ea typeface="+mj-ea"/>
                <a:cs typeface="+mj-cs"/>
              </a:rPr>
              <a:t>Trail Etiquette</a:t>
            </a:r>
            <a:br>
              <a:rPr lang="en-US" sz="4000" kern="1200">
                <a:solidFill>
                  <a:schemeClr val="tx1"/>
                </a:solidFill>
                <a:latin typeface="+mj-lt"/>
                <a:ea typeface="+mj-ea"/>
                <a:cs typeface="+mj-cs"/>
              </a:rPr>
            </a:br>
            <a:endParaRPr lang="en-US" sz="4000" kern="1200">
              <a:solidFill>
                <a:schemeClr val="tx1"/>
              </a:solidFill>
              <a:latin typeface="+mj-lt"/>
              <a:ea typeface="+mj-ea"/>
              <a:cs typeface="+mj-cs"/>
            </a:endParaRPr>
          </a:p>
        </p:txBody>
      </p:sp>
      <p:sp>
        <p:nvSpPr>
          <p:cNvPr id="4" name="Rectangle 3">
            <a:extLst>
              <a:ext uri="{FF2B5EF4-FFF2-40B4-BE49-F238E27FC236}">
                <a16:creationId xmlns:a16="http://schemas.microsoft.com/office/drawing/2014/main" id="{643C3243-7EC2-4A61-A290-DFEA7AE7B0A8}"/>
              </a:ext>
            </a:extLst>
          </p:cNvPr>
          <p:cNvSpPr/>
          <p:nvPr/>
        </p:nvSpPr>
        <p:spPr>
          <a:xfrm>
            <a:off x="1149716" y="1874520"/>
            <a:ext cx="5929423" cy="4183380"/>
          </a:xfrm>
          <a:prstGeom prst="rect">
            <a:avLst/>
          </a:prstGeom>
        </p:spPr>
        <p:txBody>
          <a:bodyPr vert="horz" lIns="91440" tIns="45720" rIns="91440" bIns="45720" rtlCol="0" anchor="t">
            <a:normAutofit fontScale="85000" lnSpcReduction="20000"/>
          </a:bodyPr>
          <a:lstStyle/>
          <a:p>
            <a:endParaRPr lang="en-US" sz="2400" dirty="0">
              <a:ea typeface="Calibri" panose="020F0502020204030204"/>
              <a:cs typeface="Calibri" panose="020F0502020204030204"/>
            </a:endParaRPr>
          </a:p>
          <a:p>
            <a:pPr marL="571500" indent="-342900">
              <a:lnSpc>
                <a:spcPct val="90000"/>
              </a:lnSpc>
              <a:spcAft>
                <a:spcPts val="600"/>
              </a:spcAft>
              <a:buFont typeface="Arial" panose="020B0604020202020204" pitchFamily="34" charset="0"/>
              <a:buChar char="•"/>
            </a:pPr>
            <a:r>
              <a:rPr lang="en-US" sz="2400">
                <a:ea typeface="Calibri"/>
                <a:cs typeface="Calibri"/>
              </a:rPr>
              <a:t>Be nice to others and keep conversatoins lighthearted</a:t>
            </a:r>
            <a:endParaRPr lang="en-US" sz="2400" dirty="0">
              <a:ea typeface="Calibri"/>
              <a:cs typeface="Calibri"/>
            </a:endParaRPr>
          </a:p>
          <a:p>
            <a:pPr marL="571500" indent="-342900">
              <a:lnSpc>
                <a:spcPct val="90000"/>
              </a:lnSpc>
              <a:spcAft>
                <a:spcPts val="600"/>
              </a:spcAft>
              <a:buFont typeface="Arial" panose="020B0604020202020204" pitchFamily="34" charset="0"/>
              <a:buChar char="•"/>
            </a:pPr>
            <a:r>
              <a:rPr lang="en-US" sz="2400">
                <a:ea typeface="Calibri"/>
                <a:cs typeface="Calibri"/>
              </a:rPr>
              <a:t>Leave hotly contested and polarizing opinions at home</a:t>
            </a:r>
          </a:p>
          <a:p>
            <a:pPr marL="571500" indent="-342900">
              <a:lnSpc>
                <a:spcPct val="90000"/>
              </a:lnSpc>
              <a:spcAft>
                <a:spcPts val="600"/>
              </a:spcAft>
              <a:buFont typeface="Arial" panose="020B0604020202020204" pitchFamily="34" charset="0"/>
              <a:buChar char="•"/>
            </a:pPr>
            <a:r>
              <a:rPr lang="en-US" sz="2400" dirty="0"/>
              <a:t>Yield to Uphill traffic</a:t>
            </a:r>
            <a:endParaRPr lang="en-US" sz="2400" dirty="0">
              <a:ea typeface="Calibri" panose="020F0502020204030204"/>
              <a:cs typeface="Calibri" panose="020F0502020204030204"/>
            </a:endParaRPr>
          </a:p>
          <a:p>
            <a:pPr marL="571500" indent="-342900">
              <a:lnSpc>
                <a:spcPct val="90000"/>
              </a:lnSpc>
              <a:spcAft>
                <a:spcPts val="600"/>
              </a:spcAft>
              <a:buFont typeface="Arial" panose="020B0604020202020204" pitchFamily="34" charset="0"/>
              <a:buChar char="•"/>
            </a:pPr>
            <a:r>
              <a:rPr lang="en-US" sz="2400"/>
              <a:t>Step to the uphill side of the trail and face the trail </a:t>
            </a:r>
            <a:endParaRPr lang="en-US" sz="2400">
              <a:ea typeface="Calibri" panose="020F0502020204030204"/>
              <a:cs typeface="Calibri" panose="020F0502020204030204"/>
            </a:endParaRPr>
          </a:p>
          <a:p>
            <a:pPr marL="571500" indent="-342900">
              <a:lnSpc>
                <a:spcPct val="90000"/>
              </a:lnSpc>
              <a:spcAft>
                <a:spcPts val="600"/>
              </a:spcAft>
              <a:buFont typeface="Arial" panose="020B0604020202020204" pitchFamily="34" charset="0"/>
              <a:buChar char="•"/>
            </a:pPr>
            <a:r>
              <a:rPr lang="en-US" sz="2400" dirty="0"/>
              <a:t>Stay to the right on wider paths</a:t>
            </a:r>
            <a:endParaRPr lang="en-US" sz="2400" dirty="0">
              <a:ea typeface="Calibri"/>
              <a:cs typeface="Calibri"/>
            </a:endParaRPr>
          </a:p>
          <a:p>
            <a:pPr marL="571500" indent="-342900">
              <a:lnSpc>
                <a:spcPct val="90000"/>
              </a:lnSpc>
              <a:spcAft>
                <a:spcPts val="600"/>
              </a:spcAft>
              <a:buFont typeface="Arial" panose="020B0604020202020204" pitchFamily="34" charset="0"/>
              <a:buChar char="•"/>
            </a:pPr>
            <a:r>
              <a:rPr lang="en-US" sz="2400" dirty="0"/>
              <a:t>Pass on the left</a:t>
            </a:r>
            <a:endParaRPr lang="en-US" sz="2400" dirty="0">
              <a:ea typeface="Calibri"/>
              <a:cs typeface="Calibri"/>
            </a:endParaRPr>
          </a:p>
          <a:p>
            <a:pPr marL="571500" indent="-342900">
              <a:lnSpc>
                <a:spcPct val="90000"/>
              </a:lnSpc>
              <a:spcAft>
                <a:spcPts val="600"/>
              </a:spcAft>
              <a:buFont typeface="Arial" panose="020B0604020202020204" pitchFamily="34" charset="0"/>
              <a:buChar char="•"/>
            </a:pPr>
            <a:r>
              <a:rPr lang="en-US" altLang="ko-KR" sz="2400" dirty="0">
                <a:ea typeface="맑은 고딕"/>
              </a:rPr>
              <a:t>Keep noise levels low</a:t>
            </a:r>
            <a:endParaRPr lang="en-US" altLang="ko-KR" sz="2400" dirty="0">
              <a:ea typeface="맑은 고딕"/>
              <a:cs typeface="Calibri"/>
            </a:endParaRPr>
          </a:p>
          <a:p>
            <a:pPr marL="571500" indent="-342900">
              <a:lnSpc>
                <a:spcPct val="90000"/>
              </a:lnSpc>
              <a:spcAft>
                <a:spcPts val="600"/>
              </a:spcAft>
              <a:buFont typeface="Arial" panose="020B0604020202020204" pitchFamily="34" charset="0"/>
              <a:buChar char="•"/>
            </a:pPr>
            <a:r>
              <a:rPr lang="en-US" altLang="ko-KR" sz="2400" dirty="0">
                <a:ea typeface="맑은 고딕"/>
              </a:rPr>
              <a:t>Practice “Low Impact Recreation”</a:t>
            </a:r>
            <a:endParaRPr lang="en-US" altLang="ko-KR" sz="2400" dirty="0">
              <a:ea typeface="맑은 고딕"/>
              <a:cs typeface="Calibri"/>
            </a:endParaRPr>
          </a:p>
          <a:p>
            <a:pPr marL="571500" indent="-342900">
              <a:lnSpc>
                <a:spcPct val="90000"/>
              </a:lnSpc>
              <a:spcAft>
                <a:spcPts val="600"/>
              </a:spcAft>
              <a:buFont typeface="Arial" panose="020B0604020202020204" pitchFamily="34" charset="0"/>
              <a:buChar char="•"/>
            </a:pPr>
            <a:r>
              <a:rPr lang="en-US" sz="2400" dirty="0"/>
              <a:t>Stay on the trail</a:t>
            </a:r>
            <a:endParaRPr lang="en-US" sz="2400" dirty="0">
              <a:ea typeface="Calibri"/>
              <a:cs typeface="Calibri"/>
            </a:endParaRPr>
          </a:p>
          <a:p>
            <a:pPr marL="571500" indent="-342900">
              <a:lnSpc>
                <a:spcPct val="90000"/>
              </a:lnSpc>
              <a:spcAft>
                <a:spcPts val="600"/>
              </a:spcAft>
              <a:buFont typeface="Arial" panose="020B0604020202020204" pitchFamily="34" charset="0"/>
              <a:buChar char="•"/>
            </a:pPr>
            <a:r>
              <a:rPr lang="en-US" sz="2400"/>
              <a:t>Walk through puddles, unless you can avoid them without going off trail</a:t>
            </a:r>
            <a:endParaRPr lang="en-US" altLang="ko-KR" sz="2400">
              <a:cs typeface="Calibri" panose="020F0502020204030204"/>
            </a:endParaRPr>
          </a:p>
          <a:p>
            <a:pPr marL="457200" indent="-228600">
              <a:lnSpc>
                <a:spcPct val="90000"/>
              </a:lnSpc>
              <a:spcAft>
                <a:spcPts val="600"/>
              </a:spcAft>
              <a:buFont typeface="Arial" panose="020B0604020202020204" pitchFamily="34" charset="0"/>
              <a:buChar char="•"/>
            </a:pPr>
            <a:endParaRPr lang="en-US" sz="1900"/>
          </a:p>
        </p:txBody>
      </p:sp>
      <p:pic>
        <p:nvPicPr>
          <p:cNvPr id="10" name="Graphic 9" descr="Hike">
            <a:extLst>
              <a:ext uri="{FF2B5EF4-FFF2-40B4-BE49-F238E27FC236}">
                <a16:creationId xmlns:a16="http://schemas.microsoft.com/office/drawing/2014/main" id="{84146906-E28D-6B4F-4821-AAD5D8D3C9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5506" y="1492624"/>
            <a:ext cx="3765176" cy="3765176"/>
          </a:xfrm>
          <a:prstGeom prst="rect">
            <a:avLst/>
          </a:prstGeom>
        </p:spPr>
      </p:pic>
      <p:sp>
        <p:nvSpPr>
          <p:cNvPr id="28" name="Rectangle 27">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07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B2D19A-79FF-6E27-EAAB-6A763A872F8F}"/>
              </a:ext>
            </a:extLst>
          </p:cNvPr>
          <p:cNvSpPr>
            <a:spLocks noGrp="1"/>
          </p:cNvSpPr>
          <p:nvPr>
            <p:ph type="title"/>
          </p:nvPr>
        </p:nvSpPr>
        <p:spPr>
          <a:xfrm>
            <a:off x="664028" y="-162852"/>
            <a:ext cx="5617465" cy="938478"/>
          </a:xfrm>
        </p:spPr>
        <p:txBody>
          <a:bodyPr anchor="b">
            <a:normAutofit/>
          </a:bodyPr>
          <a:lstStyle/>
          <a:p>
            <a:r>
              <a:rPr lang="en-US" sz="4000"/>
              <a:t>Graduation Requirements</a:t>
            </a:r>
          </a:p>
        </p:txBody>
      </p:sp>
      <p:sp>
        <p:nvSpPr>
          <p:cNvPr id="3" name="Content Placeholder 2">
            <a:extLst>
              <a:ext uri="{FF2B5EF4-FFF2-40B4-BE49-F238E27FC236}">
                <a16:creationId xmlns:a16="http://schemas.microsoft.com/office/drawing/2014/main" id="{7CEC351B-0A1F-21E2-2324-83F09A500338}"/>
              </a:ext>
            </a:extLst>
          </p:cNvPr>
          <p:cNvSpPr>
            <a:spLocks noGrp="1"/>
          </p:cNvSpPr>
          <p:nvPr>
            <p:ph idx="1"/>
          </p:nvPr>
        </p:nvSpPr>
        <p:spPr>
          <a:xfrm>
            <a:off x="393325" y="799704"/>
            <a:ext cx="6563528" cy="5081774"/>
          </a:xfrm>
        </p:spPr>
        <p:txBody>
          <a:bodyPr anchor="t">
            <a:noAutofit/>
          </a:bodyPr>
          <a:lstStyle/>
          <a:p>
            <a:pPr marL="0" indent="0">
              <a:buNone/>
            </a:pPr>
            <a:r>
              <a:rPr lang="en-US" dirty="0"/>
              <a:t>Pretty simple…….</a:t>
            </a:r>
          </a:p>
          <a:p>
            <a:pPr marL="0" indent="0">
              <a:buNone/>
            </a:pPr>
            <a:r>
              <a:rPr lang="en-US">
                <a:cs typeface="Calibri"/>
              </a:rPr>
              <a:t>*Attend this online session.</a:t>
            </a:r>
            <a:endParaRPr lang="en-US" dirty="0">
              <a:cs typeface="Calibri"/>
            </a:endParaRPr>
          </a:p>
          <a:p>
            <a:pPr marL="0" indent="0">
              <a:buNone/>
            </a:pPr>
            <a:r>
              <a:rPr lang="en-US" dirty="0">
                <a:cs typeface="Calibri"/>
              </a:rPr>
              <a:t>*</a:t>
            </a:r>
            <a:r>
              <a:rPr lang="en-US" dirty="0"/>
              <a:t>Complete 2 hikes per month that meet the requirements (6 miles + 1200 ft elevation)</a:t>
            </a:r>
            <a:endParaRPr lang="en-US">
              <a:ea typeface="Calibri"/>
              <a:cs typeface="Calibri"/>
            </a:endParaRPr>
          </a:p>
          <a:p>
            <a:pPr marL="0" indent="0">
              <a:buNone/>
            </a:pPr>
            <a:r>
              <a:rPr lang="en-US" dirty="0"/>
              <a:t> -At least 1 course hike per month</a:t>
            </a:r>
            <a:endParaRPr lang="en-US" dirty="0">
              <a:ea typeface="Calibri"/>
              <a:cs typeface="Calibri"/>
            </a:endParaRPr>
          </a:p>
          <a:p>
            <a:pPr marL="0" indent="0">
              <a:buNone/>
            </a:pPr>
            <a:r>
              <a:rPr lang="en-US" dirty="0"/>
              <a:t>*If you complete a hike outside of the course whether a Mountaineer or private hike, please send an email including the track, elevation, and distance to your assigned course leader(Lisa McPeak or Beth Lowe – you will soon get an email with your assigned course leader)</a:t>
            </a:r>
            <a:endParaRPr lang="en-US" dirty="0">
              <a:ea typeface="Calibri"/>
              <a:cs typeface="Calibri"/>
            </a:endParaRPr>
          </a:p>
        </p:txBody>
      </p:sp>
      <p:sp>
        <p:nvSpPr>
          <p:cNvPr id="21"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diamond shaped sign with white text and a boot and snowflake&#10;&#10;Description automatically generated">
            <a:extLst>
              <a:ext uri="{FF2B5EF4-FFF2-40B4-BE49-F238E27FC236}">
                <a16:creationId xmlns:a16="http://schemas.microsoft.com/office/drawing/2014/main" id="{F8A46852-5F87-9C08-CB8F-6C8D45CE7ED6}"/>
              </a:ext>
            </a:extLst>
          </p:cNvPr>
          <p:cNvPicPr>
            <a:picLocks noChangeAspect="1"/>
          </p:cNvPicPr>
          <p:nvPr/>
        </p:nvPicPr>
        <p:blipFill>
          <a:blip r:embed="rId2"/>
          <a:stretch>
            <a:fillRect/>
          </a:stretch>
        </p:blipFill>
        <p:spPr>
          <a:xfrm>
            <a:off x="7609064" y="778184"/>
            <a:ext cx="4019550" cy="3829050"/>
          </a:xfrm>
          <a:prstGeom prst="rect">
            <a:avLst/>
          </a:prstGeom>
        </p:spPr>
      </p:pic>
      <p:sp>
        <p:nvSpPr>
          <p:cNvPr id="6" name="TextBox 5">
            <a:extLst>
              <a:ext uri="{FF2B5EF4-FFF2-40B4-BE49-F238E27FC236}">
                <a16:creationId xmlns:a16="http://schemas.microsoft.com/office/drawing/2014/main" id="{E1AEC714-CFF4-2257-D6A1-FE67ECADA883}"/>
              </a:ext>
            </a:extLst>
          </p:cNvPr>
          <p:cNvSpPr txBox="1"/>
          <p:nvPr/>
        </p:nvSpPr>
        <p:spPr>
          <a:xfrm>
            <a:off x="7752743" y="4760249"/>
            <a:ext cx="4841823" cy="707886"/>
          </a:xfrm>
          <a:prstGeom prst="rect">
            <a:avLst/>
          </a:prstGeom>
          <a:noFill/>
        </p:spPr>
        <p:txBody>
          <a:bodyPr wrap="square" lIns="91440" tIns="45720" rIns="91440" bIns="45720" rtlCol="0" anchor="t">
            <a:spAutoFit/>
          </a:bodyPr>
          <a:lstStyle/>
          <a:p>
            <a:r>
              <a:rPr lang="en-US" sz="2000" dirty="0"/>
              <a:t>This is the badge you will get upon completing all course requirements.  </a:t>
            </a:r>
            <a:endParaRPr lang="en-US" sz="2000" dirty="0">
              <a:ea typeface="Calibri"/>
              <a:cs typeface="Calibri"/>
            </a:endParaRPr>
          </a:p>
        </p:txBody>
      </p:sp>
    </p:spTree>
    <p:extLst>
      <p:ext uri="{BB962C8B-B14F-4D97-AF65-F5344CB8AC3E}">
        <p14:creationId xmlns:p14="http://schemas.microsoft.com/office/powerpoint/2010/main" val="1637330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34765" y="94309"/>
            <a:ext cx="7664461" cy="1059934"/>
          </a:xfrm>
        </p:spPr>
        <p:txBody>
          <a:bodyPr anchor="b">
            <a:normAutofit/>
          </a:bodyPr>
          <a:lstStyle/>
          <a:p>
            <a:r>
              <a:rPr lang="en-US" altLang="ko-KR" sz="4000"/>
              <a:t>Communication and Questions</a:t>
            </a:r>
            <a:endParaRPr lang="ko-KR" altLang="en-US" sz="4000"/>
          </a:p>
        </p:txBody>
      </p:sp>
      <p:sp>
        <p:nvSpPr>
          <p:cNvPr id="13" name="Content Placeholder 12"/>
          <p:cNvSpPr>
            <a:spLocks noGrp="1"/>
          </p:cNvSpPr>
          <p:nvPr>
            <p:ph idx="1"/>
          </p:nvPr>
        </p:nvSpPr>
        <p:spPr>
          <a:xfrm>
            <a:off x="1134765" y="1248552"/>
            <a:ext cx="6495227" cy="3519780"/>
          </a:xfrm>
        </p:spPr>
        <p:txBody>
          <a:bodyPr vert="horz" lIns="91440" tIns="45720" rIns="91440" bIns="45720" rtlCol="0" anchor="t">
            <a:noAutofit/>
          </a:bodyPr>
          <a:lstStyle/>
          <a:p>
            <a:pPr marL="0" indent="0">
              <a:buNone/>
            </a:pPr>
            <a:r>
              <a:rPr lang="en-US" altLang="ko-KR"/>
              <a:t>Ask Any questions!!</a:t>
            </a:r>
          </a:p>
          <a:p>
            <a:pPr marL="342900" indent="-342900">
              <a:buFont typeface="Arial" panose="020B0604020202020204" pitchFamily="34" charset="0"/>
              <a:buChar char="•"/>
            </a:pPr>
            <a:r>
              <a:rPr lang="en-US" altLang="ko-KR"/>
              <a:t>Ask your trip leaders about gear, techniques to use with hiking poles, elevation gain, boots, etc.  They love it!</a:t>
            </a:r>
          </a:p>
          <a:p>
            <a:pPr marL="342900" indent="-342900">
              <a:buFont typeface="Arial" panose="020B0604020202020204" pitchFamily="34" charset="0"/>
              <a:buChar char="•"/>
            </a:pPr>
            <a:r>
              <a:rPr lang="en-US" altLang="ko-KR">
                <a:ea typeface="맑은 고딕"/>
              </a:rPr>
              <a:t>Ask your course and trip leaders any questions you have about winter hiking or their hike. Most of the primary leaders have been hiking in the winter for years. </a:t>
            </a:r>
            <a:endParaRPr lang="en-US" altLang="ko-KR">
              <a:ea typeface="맑은 고딕"/>
              <a:cs typeface="Calibri"/>
            </a:endParaRPr>
          </a:p>
          <a:p>
            <a:pPr marL="342900" indent="-342900"/>
            <a:r>
              <a:rPr lang="en-US" altLang="ko-KR">
                <a:ea typeface="맑은 고딕"/>
              </a:rPr>
              <a:t>Ask your fellow hikers questions – we all love to talk gear and share what we have learned!</a:t>
            </a:r>
            <a:endParaRPr lang="en-US" altLang="ko-KR">
              <a:ea typeface="맑은 고딕"/>
              <a:cs typeface="Calibri"/>
            </a:endParaRPr>
          </a:p>
        </p:txBody>
      </p:sp>
      <p:pic>
        <p:nvPicPr>
          <p:cNvPr id="5" name="Graphic 4" descr="Confused person with solid fill">
            <a:extLst>
              <a:ext uri="{FF2B5EF4-FFF2-40B4-BE49-F238E27FC236}">
                <a16:creationId xmlns:a16="http://schemas.microsoft.com/office/drawing/2014/main" id="{9BCCA20D-CFF5-DCE9-9F09-42608C93B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5506" y="1492624"/>
            <a:ext cx="3765176" cy="3765176"/>
          </a:xfrm>
          <a:prstGeom prst="rect">
            <a:avLst/>
          </a:prstGeom>
        </p:spPr>
      </p:pic>
      <p:sp>
        <p:nvSpPr>
          <p:cNvPr id="25" name="Rectangle 2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39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953774" y="-428269"/>
            <a:ext cx="5929422" cy="1640180"/>
          </a:xfrm>
          <a:prstGeom prst="rect">
            <a:avLst/>
          </a:prstGeom>
        </p:spPr>
        <p:txBody>
          <a:bodyPr anchor="b">
            <a:normAutofit/>
          </a:bodyPr>
          <a:lstStyle/>
          <a:p>
            <a:r>
              <a:rPr lang="en-US" altLang="ko-KR" sz="4000"/>
              <a:t>Course Feedback</a:t>
            </a:r>
            <a:endParaRPr lang="ru-RU" sz="4000"/>
          </a:p>
        </p:txBody>
      </p:sp>
      <p:sp>
        <p:nvSpPr>
          <p:cNvPr id="6" name="Text Placeholder 5">
            <a:extLst>
              <a:ext uri="{FF2B5EF4-FFF2-40B4-BE49-F238E27FC236}">
                <a16:creationId xmlns:a16="http://schemas.microsoft.com/office/drawing/2014/main" id="{A1FE0C33-CECE-4322-A29C-AEA87CDB13E3}"/>
              </a:ext>
            </a:extLst>
          </p:cNvPr>
          <p:cNvSpPr>
            <a:spLocks noGrp="1"/>
          </p:cNvSpPr>
          <p:nvPr>
            <p:ph idx="1"/>
          </p:nvPr>
        </p:nvSpPr>
        <p:spPr>
          <a:xfrm>
            <a:off x="953774" y="1211911"/>
            <a:ext cx="7161525" cy="4731690"/>
          </a:xfrm>
          <a:prstGeom prst="rect">
            <a:avLst/>
          </a:prstGeom>
        </p:spPr>
        <p:txBody>
          <a:bodyPr>
            <a:normAutofit/>
          </a:bodyPr>
          <a:lstStyle/>
          <a:p>
            <a:r>
              <a:rPr lang="en-US" sz="2400"/>
              <a:t>During the course, If you have a concern about an individual – speak to your trip leader or contact the course leader. </a:t>
            </a:r>
          </a:p>
          <a:p>
            <a:r>
              <a:rPr lang="en-US" sz="2400"/>
              <a:t>If you have suggestions for improvement, please share with your course leaders.</a:t>
            </a:r>
          </a:p>
          <a:p>
            <a:r>
              <a:rPr lang="en-US" sz="2400"/>
              <a:t>If you have a wonderful experience, please share.</a:t>
            </a:r>
          </a:p>
          <a:p>
            <a:r>
              <a:rPr lang="en-US" sz="2400"/>
              <a:t>If there is something that needs improvement, please share.</a:t>
            </a:r>
          </a:p>
          <a:p>
            <a:r>
              <a:rPr lang="en-US" sz="2400"/>
              <a:t>After the course is completed, you will receive a request for your feedback.  Please complete that.  Your comments and suggestions are read and make a difference!</a:t>
            </a:r>
          </a:p>
          <a:p>
            <a:endParaRPr lang="ru-RU" sz="1700"/>
          </a:p>
        </p:txBody>
      </p:sp>
      <p:pic>
        <p:nvPicPr>
          <p:cNvPr id="10" name="Graphic 9" descr="Cycle with People">
            <a:extLst>
              <a:ext uri="{FF2B5EF4-FFF2-40B4-BE49-F238E27FC236}">
                <a16:creationId xmlns:a16="http://schemas.microsoft.com/office/drawing/2014/main" id="{D7F786C0-C742-1A27-C360-09BC12E478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5506" y="1492624"/>
            <a:ext cx="3765176" cy="3765176"/>
          </a:xfrm>
          <a:prstGeom prst="rect">
            <a:avLst/>
          </a:prstGeom>
        </p:spPr>
      </p:pic>
      <p:sp>
        <p:nvSpPr>
          <p:cNvPr id="15" name="Rectangle 1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604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mt="55000"/>
          </a:blip>
          <a:tile tx="0" ty="0" sx="100000" sy="100000" flip="none" algn="tl"/>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EBD363-BE58-48ED-8628-55B725CBDB27}"/>
              </a:ext>
            </a:extLst>
          </p:cNvPr>
          <p:cNvSpPr>
            <a:spLocks noGrp="1"/>
          </p:cNvSpPr>
          <p:nvPr>
            <p:ph type="title"/>
          </p:nvPr>
        </p:nvSpPr>
        <p:spPr>
          <a:xfrm>
            <a:off x="838200" y="365125"/>
            <a:ext cx="10515600" cy="1978025"/>
          </a:xfrm>
        </p:spPr>
        <p:txBody>
          <a:bodyPr>
            <a:normAutofit/>
          </a:bodyPr>
          <a:lstStyle/>
          <a:p>
            <a:r>
              <a:rPr lang="en-US" sz="5300"/>
              <a:t>Expectations:</a:t>
            </a:r>
            <a:br>
              <a:rPr lang="ru-RU" sz="5400"/>
            </a:br>
            <a:endParaRPr lang="en-US"/>
          </a:p>
        </p:txBody>
      </p:sp>
      <p:sp>
        <p:nvSpPr>
          <p:cNvPr id="7" name="Footer Placeholder 2">
            <a:extLst>
              <a:ext uri="{FF2B5EF4-FFF2-40B4-BE49-F238E27FC236}">
                <a16:creationId xmlns:a16="http://schemas.microsoft.com/office/drawing/2014/main" id="{B3B4D6FF-E581-417A-A9D3-5E1985FC5DEE}"/>
              </a:ext>
            </a:extLst>
          </p:cNvPr>
          <p:cNvSpPr>
            <a:spLocks noGrp="1"/>
          </p:cNvSpPr>
          <p:nvPr>
            <p:ph type="ftr" sz="quarter" idx="12"/>
          </p:nvPr>
        </p:nvSpPr>
        <p:spPr>
          <a:xfrm>
            <a:off x="550868" y="2173646"/>
            <a:ext cx="11212830" cy="5210857"/>
          </a:xfrm>
        </p:spPr>
        <p:txBody>
          <a:bodyPr/>
          <a:lstStyle/>
          <a:p>
            <a:pPr algn="l"/>
            <a:r>
              <a:rPr lang="en-US" sz="2800" dirty="0">
                <a:solidFill>
                  <a:schemeClr val="tx1"/>
                </a:solidFill>
              </a:rPr>
              <a:t>The Mountaineers does not allow harassment of any kind by one member towards another including harassment based on gender, sexual orientation, </a:t>
            </a:r>
            <a:r>
              <a:rPr lang="en-US" sz="2800">
                <a:solidFill>
                  <a:schemeClr val="tx1"/>
                </a:solidFill>
              </a:rPr>
              <a:t>race, color, national origin, religion,  politics, age, disability, marital  or Veteran </a:t>
            </a:r>
            <a:r>
              <a:rPr lang="en-US" sz="2800" dirty="0">
                <a:solidFill>
                  <a:schemeClr val="tx1"/>
                </a:solidFill>
              </a:rPr>
              <a:t>status.</a:t>
            </a:r>
          </a:p>
          <a:p>
            <a:pPr marL="457200" indent="-457200" algn="l">
              <a:buFont typeface="Arial" panose="020B0604020202020204" pitchFamily="34" charset="0"/>
              <a:buChar char="•"/>
            </a:pPr>
            <a:endParaRPr lang="en-US" sz="2800">
              <a:solidFill>
                <a:schemeClr val="tx1"/>
              </a:solidFill>
            </a:endParaRPr>
          </a:p>
          <a:p>
            <a:pPr algn="l"/>
            <a:r>
              <a:rPr lang="en-US" sz="2800" dirty="0">
                <a:solidFill>
                  <a:schemeClr val="tx1"/>
                </a:solidFill>
              </a:rPr>
              <a:t>The Mountaineers does not tolerate harassment by one member towards another whether the member is a leader, volunteer, participant, trustee, or board officer.</a:t>
            </a:r>
            <a:endParaRPr lang="en-US" sz="2800" dirty="0">
              <a:solidFill>
                <a:schemeClr val="tx1"/>
              </a:solidFill>
              <a:ea typeface="Calibri"/>
              <a:cs typeface="Calibri"/>
            </a:endParaRPr>
          </a:p>
          <a:p>
            <a:pPr algn="l"/>
            <a:endParaRPr lang="en-US" sz="2800">
              <a:solidFill>
                <a:schemeClr val="tx1"/>
              </a:solidFill>
              <a:ea typeface="Calibri"/>
              <a:cs typeface="Calibri"/>
            </a:endParaRPr>
          </a:p>
          <a:p>
            <a:pPr algn="l"/>
            <a:r>
              <a:rPr lang="en-US" sz="2800" dirty="0">
                <a:solidFill>
                  <a:schemeClr val="tx1"/>
                </a:solidFill>
                <a:ea typeface="Calibri"/>
                <a:cs typeface="Calibri"/>
              </a:rPr>
              <a:t>Behavior Complaint Form site:</a:t>
            </a:r>
          </a:p>
          <a:p>
            <a:pPr algn="l"/>
            <a:r>
              <a:rPr lang="en-US" sz="2800" dirty="0">
                <a:solidFill>
                  <a:srgbClr val="1155CC"/>
                </a:solidFill>
                <a:latin typeface="Arial"/>
                <a:ea typeface="+mn-lt"/>
                <a:cs typeface="Arial"/>
                <a:hlinkClick r:id="rId4"/>
              </a:rPr>
              <a:t>Behavior Complaint Form — The Mountaineers</a:t>
            </a:r>
            <a:endParaRPr lang="en-US" dirty="0"/>
          </a:p>
          <a:p>
            <a:pPr algn="l"/>
            <a:endParaRPr lang="en-US" sz="2800">
              <a:solidFill>
                <a:srgbClr val="1155CC"/>
              </a:solidFill>
              <a:latin typeface="Arial"/>
              <a:ea typeface="+mn-lt"/>
              <a:cs typeface="Arial"/>
            </a:endParaRPr>
          </a:p>
          <a:p>
            <a:pPr algn="l"/>
            <a:endParaRPr lang="en-US" sz="2800">
              <a:solidFill>
                <a:schemeClr val="tx1"/>
              </a:solidFill>
              <a:ea typeface="+mn-lt"/>
              <a:cs typeface="+mn-lt"/>
            </a:endParaRPr>
          </a:p>
          <a:p>
            <a:endParaRPr lang="ru-RU">
              <a:ea typeface="Calibri" panose="020F0502020204030204"/>
              <a:cs typeface="Calibri" panose="020F0502020204030204"/>
            </a:endParaRPr>
          </a:p>
        </p:txBody>
      </p:sp>
    </p:spTree>
    <p:extLst>
      <p:ext uri="{BB962C8B-B14F-4D97-AF65-F5344CB8AC3E}">
        <p14:creationId xmlns:p14="http://schemas.microsoft.com/office/powerpoint/2010/main" val="1461071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alphaModFix amt="55000"/>
          </a:blip>
          <a:tile tx="0" ty="0" sx="100000" sy="100000" flip="none" algn="tl"/>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E1FEBC-8C9A-9DD1-9DA1-8C47D1E20D94}"/>
              </a:ext>
            </a:extLst>
          </p:cNvPr>
          <p:cNvSpPr>
            <a:spLocks noGrp="1"/>
          </p:cNvSpPr>
          <p:nvPr>
            <p:ph type="title"/>
          </p:nvPr>
        </p:nvSpPr>
        <p:spPr>
          <a:xfrm>
            <a:off x="7320466" y="609600"/>
            <a:ext cx="4140014" cy="1330839"/>
          </a:xfrm>
        </p:spPr>
        <p:txBody>
          <a:bodyPr>
            <a:noAutofit/>
          </a:bodyPr>
          <a:lstStyle/>
          <a:p>
            <a:r>
              <a:rPr lang="en-US" sz="3600"/>
              <a:t>A few last thoughts about this hiking series……</a:t>
            </a:r>
          </a:p>
        </p:txBody>
      </p:sp>
      <p:pic>
        <p:nvPicPr>
          <p:cNvPr id="8" name="Picture 7" descr="A group of people hiking in the woods&#10;&#10;Description automatically generated">
            <a:extLst>
              <a:ext uri="{FF2B5EF4-FFF2-40B4-BE49-F238E27FC236}">
                <a16:creationId xmlns:a16="http://schemas.microsoft.com/office/drawing/2014/main" id="{4BD53633-AD8B-F2DF-1130-CD3ECA8C020E}"/>
              </a:ext>
            </a:extLst>
          </p:cNvPr>
          <p:cNvPicPr>
            <a:picLocks noChangeAspect="1"/>
          </p:cNvPicPr>
          <p:nvPr/>
        </p:nvPicPr>
        <p:blipFill rotWithShape="1">
          <a:blip r:embed="rId3">
            <a:extLst>
              <a:ext uri="{28A0092B-C50C-407E-A947-70E740481C1C}">
                <a14:useLocalDpi xmlns:a14="http://schemas.microsoft.com/office/drawing/2010/main" val="0"/>
              </a:ext>
            </a:extLst>
          </a:blip>
          <a:srcRect l="3789" r="15700"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F7D921F7-1F4F-72A1-0CAA-1D9037B6AE2A}"/>
              </a:ext>
            </a:extLst>
          </p:cNvPr>
          <p:cNvSpPr>
            <a:spLocks noGrp="1"/>
          </p:cNvSpPr>
          <p:nvPr>
            <p:ph idx="1"/>
          </p:nvPr>
        </p:nvSpPr>
        <p:spPr>
          <a:xfrm>
            <a:off x="6901731" y="2194102"/>
            <a:ext cx="4770762" cy="3908586"/>
          </a:xfrm>
        </p:spPr>
        <p:txBody>
          <a:bodyPr vert="horz" lIns="91440" tIns="45720" rIns="91440" bIns="45720" rtlCol="0" anchor="t">
            <a:noAutofit/>
          </a:bodyPr>
          <a:lstStyle/>
          <a:p>
            <a:r>
              <a:rPr lang="en-US" dirty="0"/>
              <a:t>In general, we all hike together and end together so when you can PLEASE HAVE FUN AND SOCIALIZE!!!</a:t>
            </a:r>
            <a:endParaRPr lang="en-US" dirty="0">
              <a:ea typeface="Calibri"/>
              <a:cs typeface="Calibri"/>
            </a:endParaRPr>
          </a:p>
          <a:p>
            <a:r>
              <a:rPr lang="en-US" dirty="0"/>
              <a:t>This is also your time to think about why you want to hike in the winter or if there is something you want to </a:t>
            </a:r>
            <a:r>
              <a:rPr lang="en-US"/>
              <a:t>accomplish when you do these </a:t>
            </a:r>
            <a:r>
              <a:rPr lang="en-US" dirty="0"/>
              <a:t>hikes. SO START THINKING!</a:t>
            </a:r>
            <a:endParaRPr lang="en-US" dirty="0">
              <a:ea typeface="Calibri"/>
              <a:cs typeface="Calibri"/>
            </a:endParaRPr>
          </a:p>
        </p:txBody>
      </p:sp>
    </p:spTree>
    <p:extLst>
      <p:ext uri="{BB962C8B-B14F-4D97-AF65-F5344CB8AC3E}">
        <p14:creationId xmlns:p14="http://schemas.microsoft.com/office/powerpoint/2010/main" val="135557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make it fitthe frame  and keep the color scheme as close  to original as possible"/>
          <p:cNvPicPr preferRelativeResize="0"/>
          <p:nvPr/>
        </p:nvPicPr>
        <p:blipFill>
          <a:blip r:embed="rId3">
            <a:alphaModFix/>
          </a:blip>
          <a:stretch>
            <a:fillRect/>
          </a:stretch>
        </p:blipFill>
        <p:spPr>
          <a:xfrm>
            <a:off x="1524001" y="-36576"/>
            <a:ext cx="9144171" cy="677570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73C7F-3C27-7A70-8A4D-F36B258D853A}"/>
              </a:ext>
            </a:extLst>
          </p:cNvPr>
          <p:cNvSpPr>
            <a:spLocks noGrp="1"/>
          </p:cNvSpPr>
          <p:nvPr>
            <p:ph type="ctrTitle"/>
          </p:nvPr>
        </p:nvSpPr>
        <p:spPr>
          <a:xfrm>
            <a:off x="6231228" y="1708662"/>
            <a:ext cx="5596750" cy="1297115"/>
          </a:xfrm>
        </p:spPr>
        <p:txBody>
          <a:bodyPr anchor="t">
            <a:noAutofit/>
          </a:bodyPr>
          <a:lstStyle/>
          <a:p>
            <a:pPr algn="l"/>
            <a:r>
              <a:rPr lang="en-US" sz="3200" dirty="0">
                <a:solidFill>
                  <a:schemeClr val="tx2"/>
                </a:solidFill>
                <a:ea typeface="Calibri Light"/>
                <a:cs typeface="Calibri Light"/>
              </a:rPr>
              <a:t>Thanks for signing up and we are so excited to hike with all!!!</a:t>
            </a:r>
            <a:br>
              <a:rPr lang="en-US" sz="3200" dirty="0">
                <a:solidFill>
                  <a:schemeClr val="tx2"/>
                </a:solidFill>
                <a:ea typeface="Calibri Light"/>
                <a:cs typeface="Calibri Light"/>
              </a:rPr>
            </a:br>
            <a:r>
              <a:rPr lang="en-US" sz="3200" dirty="0">
                <a:solidFill>
                  <a:schemeClr val="tx2"/>
                </a:solidFill>
                <a:ea typeface="Calibri Light"/>
                <a:cs typeface="Calibri Light"/>
              </a:rPr>
              <a:t>Lisa &amp; Beth</a:t>
            </a:r>
            <a:endParaRPr lang="en-US" sz="3200" dirty="0">
              <a:solidFill>
                <a:schemeClr val="tx2"/>
              </a:solidFill>
            </a:endParaRPr>
          </a:p>
        </p:txBody>
      </p:sp>
      <p:sp>
        <p:nvSpPr>
          <p:cNvPr id="3" name="Subtitle 2">
            <a:extLst>
              <a:ext uri="{FF2B5EF4-FFF2-40B4-BE49-F238E27FC236}">
                <a16:creationId xmlns:a16="http://schemas.microsoft.com/office/drawing/2014/main" id="{0C94BAF9-CE28-96BF-8A28-51C7E9C0184D}"/>
              </a:ext>
            </a:extLst>
          </p:cNvPr>
          <p:cNvSpPr>
            <a:spLocks noGrp="1"/>
          </p:cNvSpPr>
          <p:nvPr>
            <p:ph type="subTitle" idx="1"/>
          </p:nvPr>
        </p:nvSpPr>
        <p:spPr>
          <a:xfrm>
            <a:off x="6590966" y="3428999"/>
            <a:ext cx="4805691" cy="838831"/>
          </a:xfrm>
        </p:spPr>
        <p:txBody>
          <a:bodyPr vert="horz" lIns="91440" tIns="45720" rIns="91440" bIns="45720" rtlCol="0" anchor="b">
            <a:normAutofit/>
          </a:bodyPr>
          <a:lstStyle/>
          <a:p>
            <a:r>
              <a:rPr lang="en-US" sz="4000" i="1" dirty="0">
                <a:solidFill>
                  <a:schemeClr val="accent1"/>
                </a:solidFill>
                <a:ea typeface="Calibri"/>
                <a:cs typeface="Calibri"/>
              </a:rPr>
              <a:t>QUESTIONS?!?</a:t>
            </a:r>
            <a:endParaRPr lang="en-US" sz="4000" dirty="0">
              <a:solidFill>
                <a:schemeClr val="accent1"/>
              </a:solidFill>
              <a:ea typeface="Calibri" panose="020F0502020204030204"/>
              <a:cs typeface="Calibri" panose="020F0502020204030204"/>
            </a:endParaRPr>
          </a:p>
        </p:txBody>
      </p:sp>
      <p:pic>
        <p:nvPicPr>
          <p:cNvPr id="37" name="Graphic 36" descr="Hike">
            <a:extLst>
              <a:ext uri="{FF2B5EF4-FFF2-40B4-BE49-F238E27FC236}">
                <a16:creationId xmlns:a16="http://schemas.microsoft.com/office/drawing/2014/main" id="{9585258C-3211-9966-BBEE-6B52340476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44" name="Group 4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45" name="Freeform: Shape 4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604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A0757-0F8B-215B-A9A5-FFBE4643583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The philosophy of this course…..</a:t>
            </a:r>
          </a:p>
        </p:txBody>
      </p:sp>
      <p:sp>
        <p:nvSpPr>
          <p:cNvPr id="3" name="Content Placeholder 2">
            <a:extLst>
              <a:ext uri="{FF2B5EF4-FFF2-40B4-BE49-F238E27FC236}">
                <a16:creationId xmlns:a16="http://schemas.microsoft.com/office/drawing/2014/main" id="{630FC9A7-162C-71C2-2EEB-9CBFD8B00985}"/>
              </a:ext>
            </a:extLst>
          </p:cNvPr>
          <p:cNvSpPr>
            <a:spLocks noGrp="1"/>
          </p:cNvSpPr>
          <p:nvPr>
            <p:ph idx="1"/>
          </p:nvPr>
        </p:nvSpPr>
        <p:spPr>
          <a:xfrm>
            <a:off x="1228959" y="2158177"/>
            <a:ext cx="10181230" cy="3683358"/>
          </a:xfrm>
        </p:spPr>
        <p:txBody>
          <a:bodyPr anchor="ctr">
            <a:normAutofit/>
          </a:bodyPr>
          <a:lstStyle/>
          <a:p>
            <a:pPr marL="0" indent="0">
              <a:buNone/>
            </a:pPr>
            <a:r>
              <a:rPr lang="en-US" sz="3200" dirty="0"/>
              <a:t>3 rules in this order</a:t>
            </a:r>
          </a:p>
          <a:p>
            <a:pPr marL="0" indent="0">
              <a:buNone/>
            </a:pPr>
            <a:r>
              <a:rPr lang="en-US" sz="3200" dirty="0"/>
              <a:t>		SAFETY (physical and emotional)</a:t>
            </a:r>
            <a:endParaRPr lang="en-US" sz="3200" dirty="0">
              <a:ea typeface="Calibri"/>
              <a:cs typeface="Calibri"/>
            </a:endParaRPr>
          </a:p>
          <a:p>
            <a:pPr marL="0" indent="0">
              <a:buNone/>
            </a:pPr>
            <a:r>
              <a:rPr lang="en-US" sz="3200" dirty="0"/>
              <a:t>		FUN</a:t>
            </a:r>
            <a:endParaRPr lang="en-US" sz="3200" dirty="0">
              <a:ea typeface="Calibri"/>
              <a:cs typeface="Calibri"/>
            </a:endParaRPr>
          </a:p>
          <a:p>
            <a:pPr marL="0" indent="0">
              <a:buNone/>
            </a:pPr>
            <a:r>
              <a:rPr lang="en-US" sz="3200" dirty="0"/>
              <a:t>		GET THE JOB DONE</a:t>
            </a:r>
            <a:endParaRPr lang="en-US" sz="3200" dirty="0">
              <a:ea typeface="Calibri"/>
              <a:cs typeface="Calibri"/>
            </a:endParaRPr>
          </a:p>
          <a:p>
            <a:pPr marL="0" indent="0">
              <a:buNone/>
            </a:pPr>
            <a:endParaRPr lang="en-US" sz="2000"/>
          </a:p>
          <a:p>
            <a:pPr marL="0" indent="0">
              <a:buNone/>
            </a:pPr>
            <a:endParaRPr lang="en-US" sz="2000">
              <a:ea typeface="Calibri"/>
              <a:cs typeface="Calibri"/>
            </a:endParaRPr>
          </a:p>
        </p:txBody>
      </p:sp>
    </p:spTree>
    <p:extLst>
      <p:ext uri="{BB962C8B-B14F-4D97-AF65-F5344CB8AC3E}">
        <p14:creationId xmlns:p14="http://schemas.microsoft.com/office/powerpoint/2010/main" val="83773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6F4F-4E87-05D5-B506-8C4DE3B272DB}"/>
              </a:ext>
            </a:extLst>
          </p:cNvPr>
          <p:cNvSpPr>
            <a:spLocks noGrp="1"/>
          </p:cNvSpPr>
          <p:nvPr>
            <p:ph type="title"/>
          </p:nvPr>
        </p:nvSpPr>
        <p:spPr>
          <a:effectLst>
            <a:outerShdw blurRad="1270000" dist="50800" dir="5400000" algn="ctr" rotWithShape="0">
              <a:srgbClr val="000000">
                <a:alpha val="24000"/>
              </a:srgbClr>
            </a:outerShdw>
            <a:reflection stA="0" endPos="65000" dist="50800" dir="5400000" sy="-100000" algn="bl" rotWithShape="0"/>
          </a:effectLst>
        </p:spPr>
        <p:txBody>
          <a:bodyPr>
            <a:normAutofit/>
          </a:bodyPr>
          <a:lstStyle/>
          <a:p>
            <a:r>
              <a:rPr lang="en-US" sz="6600" b="1">
                <a:latin typeface="+mn-lt"/>
              </a:rPr>
              <a:t>Why winter hiking</a:t>
            </a:r>
            <a:r>
              <a:rPr lang="en-US" sz="6600" b="1"/>
              <a:t>?!?</a:t>
            </a:r>
          </a:p>
        </p:txBody>
      </p:sp>
      <p:sp>
        <p:nvSpPr>
          <p:cNvPr id="5" name="Text Placeholder 4">
            <a:extLst>
              <a:ext uri="{FF2B5EF4-FFF2-40B4-BE49-F238E27FC236}">
                <a16:creationId xmlns:a16="http://schemas.microsoft.com/office/drawing/2014/main" id="{E676F9D0-41D7-B40A-0F8D-A6764500EEC9}"/>
              </a:ext>
            </a:extLst>
          </p:cNvPr>
          <p:cNvSpPr>
            <a:spLocks noGrp="1"/>
          </p:cNvSpPr>
          <p:nvPr>
            <p:ph type="body" idx="1"/>
          </p:nvPr>
        </p:nvSpPr>
        <p:spPr/>
        <p:txBody>
          <a:bodyPr>
            <a:normAutofit/>
          </a:bodyPr>
          <a:lstStyle/>
          <a:p>
            <a:r>
              <a:rPr lang="en-US" sz="4400"/>
              <a:t>Pros</a:t>
            </a:r>
          </a:p>
        </p:txBody>
      </p:sp>
      <p:sp>
        <p:nvSpPr>
          <p:cNvPr id="3" name="Subtitle 2">
            <a:extLst>
              <a:ext uri="{FF2B5EF4-FFF2-40B4-BE49-F238E27FC236}">
                <a16:creationId xmlns:a16="http://schemas.microsoft.com/office/drawing/2014/main" id="{BA3E9CD0-B241-0557-A085-244642DD914A}"/>
              </a:ext>
            </a:extLst>
          </p:cNvPr>
          <p:cNvSpPr>
            <a:spLocks noGrp="1"/>
          </p:cNvSpPr>
          <p:nvPr>
            <p:ph sz="half" idx="2"/>
          </p:nvPr>
        </p:nvSpPr>
        <p:spPr/>
        <p:txBody>
          <a:bodyPr>
            <a:normAutofit fontScale="92500" lnSpcReduction="20000"/>
          </a:bodyPr>
          <a:lstStyle/>
          <a:p>
            <a:r>
              <a:rPr lang="en-US" sz="4000" b="1"/>
              <a:t>Let’s keep in shape over the winter!</a:t>
            </a:r>
          </a:p>
          <a:p>
            <a:r>
              <a:rPr lang="en-US" sz="4000" b="1"/>
              <a:t>Be ready for the higher elevation hikes when the snow melts.</a:t>
            </a:r>
          </a:p>
        </p:txBody>
      </p:sp>
      <p:sp>
        <p:nvSpPr>
          <p:cNvPr id="6" name="Text Placeholder 5">
            <a:extLst>
              <a:ext uri="{FF2B5EF4-FFF2-40B4-BE49-F238E27FC236}">
                <a16:creationId xmlns:a16="http://schemas.microsoft.com/office/drawing/2014/main" id="{C4A303AF-1100-DE9E-F1B8-EAE556ED9204}"/>
              </a:ext>
            </a:extLst>
          </p:cNvPr>
          <p:cNvSpPr>
            <a:spLocks noGrp="1"/>
          </p:cNvSpPr>
          <p:nvPr>
            <p:ph type="body" sz="quarter" idx="3"/>
          </p:nvPr>
        </p:nvSpPr>
        <p:spPr/>
        <p:txBody>
          <a:bodyPr>
            <a:normAutofit/>
          </a:bodyPr>
          <a:lstStyle/>
          <a:p>
            <a:r>
              <a:rPr lang="en-US" sz="4400"/>
              <a:t>Cons</a:t>
            </a:r>
          </a:p>
        </p:txBody>
      </p:sp>
      <p:sp>
        <p:nvSpPr>
          <p:cNvPr id="7" name="Content Placeholder 6">
            <a:extLst>
              <a:ext uri="{FF2B5EF4-FFF2-40B4-BE49-F238E27FC236}">
                <a16:creationId xmlns:a16="http://schemas.microsoft.com/office/drawing/2014/main" id="{2435F643-F204-EB99-C77A-E3E42138F2E4}"/>
              </a:ext>
            </a:extLst>
          </p:cNvPr>
          <p:cNvSpPr>
            <a:spLocks noGrp="1"/>
          </p:cNvSpPr>
          <p:nvPr>
            <p:ph sz="quarter" idx="4"/>
          </p:nvPr>
        </p:nvSpPr>
        <p:spPr>
          <a:xfrm>
            <a:off x="6096000" y="2505075"/>
            <a:ext cx="5240697" cy="4347233"/>
          </a:xfrm>
        </p:spPr>
        <p:txBody>
          <a:bodyPr vert="horz" lIns="91440" tIns="45720" rIns="91440" bIns="45720" rtlCol="0" anchor="t">
            <a:normAutofit fontScale="92500" lnSpcReduction="20000"/>
          </a:bodyPr>
          <a:lstStyle/>
          <a:p>
            <a:r>
              <a:rPr lang="en-US" sz="4000" b="1" dirty="0"/>
              <a:t>Difficult to find hikes that are “do-able”</a:t>
            </a:r>
            <a:endParaRPr lang="en-US" sz="4000" b="1" dirty="0">
              <a:ea typeface="Calibri"/>
              <a:cs typeface="Calibri"/>
            </a:endParaRPr>
          </a:p>
          <a:p>
            <a:r>
              <a:rPr lang="en-US" sz="4000" b="1" dirty="0"/>
              <a:t>Weather: if not raining it is snowing or maybe doing both; and then there is the wind….</a:t>
            </a:r>
            <a:endParaRPr lang="en-US" sz="4000" b="1" dirty="0">
              <a:ea typeface="Calibri"/>
              <a:cs typeface="Calibri"/>
            </a:endParaRPr>
          </a:p>
          <a:p>
            <a:r>
              <a:rPr lang="en-US" sz="4000" b="1" dirty="0"/>
              <a:t>Tread can be less safe</a:t>
            </a:r>
            <a:endParaRPr lang="en-US" sz="4000" b="1" dirty="0">
              <a:ea typeface="Calibri"/>
              <a:cs typeface="Calibri"/>
            </a:endParaRPr>
          </a:p>
          <a:p>
            <a:r>
              <a:rPr lang="en-US" sz="4000" b="1" dirty="0"/>
              <a:t>You carry more weight often.</a:t>
            </a:r>
            <a:endParaRPr lang="en-US" sz="4000" b="1" dirty="0">
              <a:ea typeface="Calibri"/>
              <a:cs typeface="Calibri"/>
            </a:endParaRPr>
          </a:p>
          <a:p>
            <a:endParaRPr lang="en-US" sz="4000"/>
          </a:p>
        </p:txBody>
      </p:sp>
    </p:spTree>
    <p:extLst>
      <p:ext uri="{BB962C8B-B14F-4D97-AF65-F5344CB8AC3E}">
        <p14:creationId xmlns:p14="http://schemas.microsoft.com/office/powerpoint/2010/main" val="413045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55000"/>
          </a:blip>
          <a:tile tx="0" ty="0" sx="100000" sy="100000" flip="none" algn="tl"/>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8F363-2489-BEBE-E633-4F5E5B403DA9}"/>
              </a:ext>
            </a:extLst>
          </p:cNvPr>
          <p:cNvSpPr>
            <a:spLocks noGrp="1"/>
          </p:cNvSpPr>
          <p:nvPr>
            <p:ph type="title"/>
          </p:nvPr>
        </p:nvSpPr>
        <p:spPr>
          <a:xfrm>
            <a:off x="801980" y="-735690"/>
            <a:ext cx="9688296" cy="1642969"/>
          </a:xfrm>
        </p:spPr>
        <p:txBody>
          <a:bodyPr anchor="b">
            <a:normAutofit/>
          </a:bodyPr>
          <a:lstStyle/>
          <a:p>
            <a:r>
              <a:rPr lang="en-US" sz="4000"/>
              <a:t>Course and hikes in general …...</a:t>
            </a:r>
          </a:p>
        </p:txBody>
      </p:sp>
      <p:sp>
        <p:nvSpPr>
          <p:cNvPr id="25" name="Content Placeholder 6">
            <a:extLst>
              <a:ext uri="{FF2B5EF4-FFF2-40B4-BE49-F238E27FC236}">
                <a16:creationId xmlns:a16="http://schemas.microsoft.com/office/drawing/2014/main" id="{8C81E857-104D-A5CD-DEEE-A4FE5B26494C}"/>
              </a:ext>
            </a:extLst>
          </p:cNvPr>
          <p:cNvSpPr>
            <a:spLocks noGrp="1"/>
          </p:cNvSpPr>
          <p:nvPr>
            <p:ph idx="1"/>
          </p:nvPr>
        </p:nvSpPr>
        <p:spPr>
          <a:xfrm>
            <a:off x="800542" y="882912"/>
            <a:ext cx="9688296" cy="7061873"/>
          </a:xfrm>
        </p:spPr>
        <p:txBody>
          <a:bodyPr anchor="t">
            <a:normAutofit/>
          </a:bodyPr>
          <a:lstStyle/>
          <a:p>
            <a:r>
              <a:rPr lang="en-US" sz="2600" dirty="0"/>
              <a:t>This is not a course for beginner hikers.</a:t>
            </a:r>
            <a:endParaRPr lang="en-US" sz="2600" dirty="0">
              <a:cs typeface="Calibri"/>
            </a:endParaRPr>
          </a:p>
          <a:p>
            <a:r>
              <a:rPr lang="en-US" sz="2600" dirty="0"/>
              <a:t>Almost all hikes are at least 6 miles and 1200 elevation with 1.5 to 2.5mph average moving speed.</a:t>
            </a:r>
            <a:endParaRPr lang="en-US" sz="2600" dirty="0">
              <a:cs typeface="Calibri"/>
            </a:endParaRPr>
          </a:p>
          <a:p>
            <a:r>
              <a:rPr lang="en-US" sz="2600" dirty="0"/>
              <a:t>Unlike CHS, there is no progression, and a few hikes are generally lower elevation and/or shorter than above, but there are a most hikes that are much longer and about 2800 feet or even more.  Even some of the shorter hikes can be a big challenge.</a:t>
            </a:r>
            <a:endParaRPr lang="en-US" sz="2600" dirty="0">
              <a:cs typeface="Calibri"/>
            </a:endParaRPr>
          </a:p>
          <a:p>
            <a:r>
              <a:rPr lang="en-US" sz="2600" dirty="0"/>
              <a:t>LOOK AT EACH HIKE CLOSELY BEFORE SIGNING UP</a:t>
            </a:r>
            <a:endParaRPr lang="en-US" sz="2600" dirty="0">
              <a:cs typeface="Calibri"/>
            </a:endParaRPr>
          </a:p>
          <a:p>
            <a:pPr lvl="1"/>
            <a:r>
              <a:rPr lang="en-US" sz="2600" dirty="0"/>
              <a:t>Look closely at the length and distance since to get the distance in many hikes are not being done in a standard way.</a:t>
            </a:r>
            <a:endParaRPr lang="en-US" sz="2600" dirty="0">
              <a:cs typeface="Calibri"/>
            </a:endParaRPr>
          </a:p>
          <a:p>
            <a:pPr lvl="1"/>
            <a:r>
              <a:rPr lang="en-US" sz="2600" dirty="0"/>
              <a:t>Hike descriptions will give you a better idea of what to expect.</a:t>
            </a:r>
            <a:endParaRPr lang="en-US" sz="2600" dirty="0">
              <a:cs typeface="Calibri"/>
            </a:endParaRPr>
          </a:p>
          <a:p>
            <a:pPr lvl="1"/>
            <a:r>
              <a:rPr lang="en-US" sz="2600" dirty="0"/>
              <a:t>Many leaders changed the pace to better match their own.</a:t>
            </a:r>
            <a:endParaRPr lang="en-US" sz="2600" dirty="0">
              <a:cs typeface="Calibri"/>
            </a:endParaRPr>
          </a:p>
          <a:p>
            <a:pPr lvl="1"/>
            <a:r>
              <a:rPr lang="en-US" sz="3100" i="1" u="sng" dirty="0"/>
              <a:t>EXAMPLE</a:t>
            </a:r>
            <a:r>
              <a:rPr lang="en-US" sz="3100" dirty="0"/>
              <a:t>:  </a:t>
            </a:r>
            <a:r>
              <a:rPr lang="en-US" sz="3100" dirty="0">
                <a:solidFill>
                  <a:srgbClr val="000000"/>
                </a:solidFill>
                <a:ea typeface="+mn-lt"/>
                <a:cs typeface="+mn-lt"/>
              </a:rPr>
              <a:t> </a:t>
            </a:r>
            <a:r>
              <a:rPr lang="en-US" sz="3100" dirty="0">
                <a:solidFill>
                  <a:srgbClr val="000000"/>
                </a:solidFill>
                <a:ea typeface="+mn-lt"/>
                <a:cs typeface="+mn-lt"/>
                <a:hlinkClick r:id="rId3"/>
              </a:rPr>
              <a:t>Hike on Sunday 1/18/2026</a:t>
            </a:r>
            <a:endParaRPr lang="en-US" sz="3100" dirty="0">
              <a:solidFill>
                <a:srgbClr val="0070C0"/>
              </a:solidFill>
              <a:ea typeface="+mn-lt"/>
              <a:cs typeface="+mn-lt"/>
              <a:hlinkClick r:id="rId3"/>
            </a:endParaRPr>
          </a:p>
          <a:p>
            <a:pPr marL="457200" lvl="1" indent="0">
              <a:buNone/>
            </a:pPr>
            <a:endParaRPr lang="en-US" sz="3100">
              <a:solidFill>
                <a:srgbClr val="000000"/>
              </a:solidFill>
              <a:ea typeface="+mn-lt"/>
              <a:cs typeface="+mn-lt"/>
            </a:endParaRPr>
          </a:p>
        </p:txBody>
      </p:sp>
      <p:sp>
        <p:nvSpPr>
          <p:cNvPr id="26" name="Rectangle 2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9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21000" b="-21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E0772F-AA7B-1793-7ED4-21459147C429}"/>
              </a:ext>
            </a:extLst>
          </p:cNvPr>
          <p:cNvSpPr>
            <a:spLocks noGrp="1"/>
          </p:cNvSpPr>
          <p:nvPr>
            <p:ph type="ctrTitle"/>
          </p:nvPr>
        </p:nvSpPr>
        <p:spPr/>
        <p:txBody>
          <a:bodyPr/>
          <a:lstStyle/>
          <a:p>
            <a:r>
              <a:rPr lang="en-US" b="1">
                <a:latin typeface="+mn-lt"/>
              </a:rPr>
              <a:t>What we are all REQUIRED to carry….</a:t>
            </a:r>
          </a:p>
        </p:txBody>
      </p:sp>
    </p:spTree>
    <p:extLst>
      <p:ext uri="{BB962C8B-B14F-4D97-AF65-F5344CB8AC3E}">
        <p14:creationId xmlns:p14="http://schemas.microsoft.com/office/powerpoint/2010/main" val="140278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6EBD363-BE58-48ED-8628-55B725CBDB27}"/>
              </a:ext>
            </a:extLst>
          </p:cNvPr>
          <p:cNvSpPr>
            <a:spLocks noGrp="1"/>
          </p:cNvSpPr>
          <p:nvPr>
            <p:ph type="title"/>
          </p:nvPr>
        </p:nvSpPr>
        <p:spPr>
          <a:xfrm>
            <a:off x="1136397" y="502021"/>
            <a:ext cx="4959603" cy="1642969"/>
          </a:xfrm>
          <a:prstGeom prst="rect">
            <a:avLst/>
          </a:prstGeom>
        </p:spPr>
        <p:txBody>
          <a:bodyPr vert="horz" lIns="91440" tIns="45720" rIns="91440" bIns="45720" rtlCol="0" anchor="b">
            <a:normAutofit/>
          </a:bodyPr>
          <a:lstStyle/>
          <a:p>
            <a:r>
              <a:rPr lang="en-US" sz="2800" b="0" kern="1200" dirty="0">
                <a:latin typeface="+mj-lt"/>
                <a:ea typeface="+mj-ea"/>
                <a:cs typeface="+mj-cs"/>
              </a:rPr>
              <a:t>Ten Essentials</a:t>
            </a:r>
            <a:br>
              <a:rPr lang="en-US" sz="2800" b="0" kern="1200" dirty="0"/>
            </a:br>
            <a:r>
              <a:rPr lang="en-US" sz="2800" b="0" kern="1200">
                <a:latin typeface="+mj-lt"/>
                <a:ea typeface="+mj-ea"/>
                <a:cs typeface="+mj-cs"/>
              </a:rPr>
              <a:t>***</a:t>
            </a:r>
            <a:r>
              <a:rPr lang="en-US" sz="2800" kern="1200">
                <a:latin typeface="+mj-lt"/>
                <a:ea typeface="+mj-ea"/>
                <a:cs typeface="+mj-cs"/>
              </a:rPr>
              <a:t>for all weather hiking***</a:t>
            </a:r>
            <a:br>
              <a:rPr lang="en-US" sz="2800" b="0" kern="1200" dirty="0"/>
            </a:br>
            <a:r>
              <a:rPr lang="en-US" sz="2800" dirty="0">
                <a:solidFill>
                  <a:srgbClr val="00B0F0"/>
                </a:solidFill>
                <a:ea typeface="Calibri Light"/>
                <a:cs typeface="Calibri Light"/>
                <a:hlinkClick r:id="rId3">
                  <a:extLst>
                    <a:ext uri="{A12FA001-AC4F-418D-AE19-62706E023703}">
                      <ahyp:hlinkClr xmlns:ahyp="http://schemas.microsoft.com/office/drawing/2018/hyperlinkcolor" val="tx"/>
                    </a:ext>
                  </a:extLst>
                </a:hlinkClick>
              </a:rPr>
              <a:t>Mountaineers 10 Essentials</a:t>
            </a:r>
            <a:endParaRPr lang="en-US" sz="2800" b="0" kern="1200" dirty="0">
              <a:solidFill>
                <a:srgbClr val="00B0F0"/>
              </a:solidFill>
              <a:latin typeface="+mj-lt"/>
              <a:ea typeface="Calibri Light"/>
              <a:cs typeface="Calibri Light"/>
            </a:endParaRPr>
          </a:p>
        </p:txBody>
      </p:sp>
      <p:sp>
        <p:nvSpPr>
          <p:cNvPr id="4" name="Rectangle 3">
            <a:extLst>
              <a:ext uri="{FF2B5EF4-FFF2-40B4-BE49-F238E27FC236}">
                <a16:creationId xmlns:a16="http://schemas.microsoft.com/office/drawing/2014/main" id="{643C3243-7EC2-4A61-A290-DFEA7AE7B0A8}"/>
              </a:ext>
            </a:extLst>
          </p:cNvPr>
          <p:cNvSpPr/>
          <p:nvPr/>
        </p:nvSpPr>
        <p:spPr>
          <a:xfrm>
            <a:off x="1136397" y="2418408"/>
            <a:ext cx="4959603" cy="352256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1. Navigation </a:t>
            </a:r>
          </a:p>
          <a:p>
            <a:pPr indent="-228600">
              <a:lnSpc>
                <a:spcPct val="90000"/>
              </a:lnSpc>
              <a:spcAft>
                <a:spcPts val="600"/>
              </a:spcAft>
              <a:buFont typeface="Arial" panose="020B0604020202020204" pitchFamily="34" charset="0"/>
              <a:buChar char="•"/>
            </a:pPr>
            <a:r>
              <a:rPr lang="en-US" sz="2000"/>
              <a:t>2. Illumination</a:t>
            </a:r>
          </a:p>
          <a:p>
            <a:pPr indent="-228600">
              <a:lnSpc>
                <a:spcPct val="90000"/>
              </a:lnSpc>
              <a:spcAft>
                <a:spcPts val="600"/>
              </a:spcAft>
              <a:buFont typeface="Arial" panose="020B0604020202020204" pitchFamily="34" charset="0"/>
              <a:buChar char="•"/>
            </a:pPr>
            <a:r>
              <a:rPr lang="en-US" sz="2000"/>
              <a:t>3. Sun Protection  </a:t>
            </a:r>
          </a:p>
          <a:p>
            <a:pPr indent="-228600">
              <a:lnSpc>
                <a:spcPct val="90000"/>
              </a:lnSpc>
              <a:spcAft>
                <a:spcPts val="600"/>
              </a:spcAft>
              <a:buFont typeface="Arial" panose="020B0604020202020204" pitchFamily="34" charset="0"/>
              <a:buChar char="•"/>
            </a:pPr>
            <a:r>
              <a:rPr lang="en-US" sz="2000"/>
              <a:t>4. First-Aid Kit </a:t>
            </a:r>
          </a:p>
          <a:p>
            <a:pPr indent="-228600">
              <a:lnSpc>
                <a:spcPct val="90000"/>
              </a:lnSpc>
              <a:spcAft>
                <a:spcPts val="600"/>
              </a:spcAft>
              <a:buFont typeface="Arial" panose="020B0604020202020204" pitchFamily="34" charset="0"/>
              <a:buChar char="•"/>
            </a:pPr>
            <a:r>
              <a:rPr lang="en-US" sz="2000"/>
              <a:t>5. Repair Kit and Tools </a:t>
            </a:r>
          </a:p>
          <a:p>
            <a:pPr indent="-228600">
              <a:lnSpc>
                <a:spcPct val="90000"/>
              </a:lnSpc>
              <a:spcAft>
                <a:spcPts val="600"/>
              </a:spcAft>
              <a:buFont typeface="Arial" panose="020B0604020202020204" pitchFamily="34" charset="0"/>
              <a:buChar char="•"/>
            </a:pPr>
            <a:r>
              <a:rPr lang="en-US" sz="2000"/>
              <a:t>6. Fire </a:t>
            </a:r>
          </a:p>
          <a:p>
            <a:pPr indent="-228600">
              <a:lnSpc>
                <a:spcPct val="90000"/>
              </a:lnSpc>
              <a:spcAft>
                <a:spcPts val="600"/>
              </a:spcAft>
              <a:buFont typeface="Arial" panose="020B0604020202020204" pitchFamily="34" charset="0"/>
              <a:buChar char="•"/>
            </a:pPr>
            <a:r>
              <a:rPr lang="en-US" sz="2000"/>
              <a:t>7. Shelter</a:t>
            </a:r>
          </a:p>
          <a:p>
            <a:pPr indent="-228600">
              <a:lnSpc>
                <a:spcPct val="90000"/>
              </a:lnSpc>
              <a:spcAft>
                <a:spcPts val="600"/>
              </a:spcAft>
              <a:buFont typeface="Arial" panose="020B0604020202020204" pitchFamily="34" charset="0"/>
              <a:buChar char="•"/>
            </a:pPr>
            <a:r>
              <a:rPr lang="en-US" sz="2000"/>
              <a:t>8. Hydration</a:t>
            </a:r>
          </a:p>
          <a:p>
            <a:pPr indent="-228600">
              <a:lnSpc>
                <a:spcPct val="90000"/>
              </a:lnSpc>
              <a:spcAft>
                <a:spcPts val="600"/>
              </a:spcAft>
              <a:buFont typeface="Arial" panose="020B0604020202020204" pitchFamily="34" charset="0"/>
              <a:buChar char="•"/>
            </a:pPr>
            <a:r>
              <a:rPr lang="en-US" sz="2000"/>
              <a:t>9. Nutrition</a:t>
            </a:r>
          </a:p>
          <a:p>
            <a:pPr indent="-228600">
              <a:lnSpc>
                <a:spcPct val="90000"/>
              </a:lnSpc>
              <a:spcAft>
                <a:spcPts val="600"/>
              </a:spcAft>
              <a:buFont typeface="Arial" panose="020B0604020202020204" pitchFamily="34" charset="0"/>
              <a:buChar char="•"/>
            </a:pPr>
            <a:r>
              <a:rPr lang="en-US" sz="2000"/>
              <a:t>10. Extra clothes</a:t>
            </a:r>
          </a:p>
        </p:txBody>
      </p:sp>
      <p:pic>
        <p:nvPicPr>
          <p:cNvPr id="7" name="Picture 2" descr="A group of items on a wood surface&#10;&#10;Description automatically generated">
            <a:extLst>
              <a:ext uri="{FF2B5EF4-FFF2-40B4-BE49-F238E27FC236}">
                <a16:creationId xmlns:a16="http://schemas.microsoft.com/office/drawing/2014/main" id="{DE588678-F96B-40E8-9E22-898719236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512442" y="554930"/>
            <a:ext cx="5201023" cy="53343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A1702C5-FA97-4D06-ABA5-9BFDD1936038}"/>
              </a:ext>
            </a:extLst>
          </p:cNvPr>
          <p:cNvSpPr>
            <a:spLocks noGrp="1"/>
          </p:cNvSpPr>
          <p:nvPr>
            <p:ph type="sldNum" sz="quarter" idx="10"/>
          </p:nvPr>
        </p:nvSpPr>
        <p:spPr>
          <a:xfrm>
            <a:off x="11704320" y="6455664"/>
            <a:ext cx="448056" cy="365125"/>
          </a:xfrm>
          <a:prstGeom prst="rect">
            <a:avLst/>
          </a:prstGeom>
        </p:spPr>
        <p:txBody>
          <a:bodyPr vert="horz" lIns="91440" tIns="45720" rIns="91440" bIns="45720" rtlCol="0" anchor="ctr">
            <a:normAutofit/>
          </a:bodyPr>
          <a:lstStyle/>
          <a:p>
            <a:pPr algn="r">
              <a:spcAft>
                <a:spcPts val="600"/>
              </a:spcAft>
            </a:pPr>
            <a:fld id="{D495E168-DA5E-4888-8D8A-92B118324C14}" type="slidenum">
              <a:rPr lang="en-US" sz="1100">
                <a:solidFill>
                  <a:srgbClr val="FFFFFF"/>
                </a:solidFill>
              </a:rPr>
              <a:pPr algn="r">
                <a:spcAft>
                  <a:spcPts val="600"/>
                </a:spcAft>
              </a:pPr>
              <a:t>8</a:t>
            </a:fld>
            <a:endParaRPr lang="en-US" sz="1100">
              <a:solidFill>
                <a:srgbClr val="FFFFFF"/>
              </a:solidFill>
            </a:endParaRPr>
          </a:p>
        </p:txBody>
      </p:sp>
    </p:spTree>
    <p:extLst>
      <p:ext uri="{BB962C8B-B14F-4D97-AF65-F5344CB8AC3E}">
        <p14:creationId xmlns:p14="http://schemas.microsoft.com/office/powerpoint/2010/main" val="215598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8090-EA2B-BDA5-CA00-057797203215}"/>
              </a:ext>
            </a:extLst>
          </p:cNvPr>
          <p:cNvSpPr>
            <a:spLocks noGrp="1"/>
          </p:cNvSpPr>
          <p:nvPr>
            <p:ph type="title"/>
          </p:nvPr>
        </p:nvSpPr>
        <p:spPr>
          <a:xfrm>
            <a:off x="863026" y="-278920"/>
            <a:ext cx="10807801" cy="1642970"/>
          </a:xfrm>
        </p:spPr>
        <p:txBody>
          <a:bodyPr anchor="b">
            <a:normAutofit fontScale="90000"/>
          </a:bodyPr>
          <a:lstStyle/>
          <a:p>
            <a:r>
              <a:rPr lang="en-US" sz="4000" b="1"/>
              <a:t>But there are….</a:t>
            </a:r>
            <a:br>
              <a:rPr lang="en-US" sz="4000" b="1"/>
            </a:br>
            <a:r>
              <a:rPr lang="en-US" sz="4000" b="1"/>
              <a:t>Winter hiking  </a:t>
            </a:r>
            <a:r>
              <a:rPr lang="en-US" sz="4000" b="1" i="1" u="sng"/>
              <a:t>MUST HAVES </a:t>
            </a:r>
            <a:r>
              <a:rPr lang="en-US" sz="4000" b="1"/>
              <a:t>in our pack or on our body</a:t>
            </a:r>
          </a:p>
        </p:txBody>
      </p:sp>
      <p:sp>
        <p:nvSpPr>
          <p:cNvPr id="3" name="Content Placeholder 2">
            <a:extLst>
              <a:ext uri="{FF2B5EF4-FFF2-40B4-BE49-F238E27FC236}">
                <a16:creationId xmlns:a16="http://schemas.microsoft.com/office/drawing/2014/main" id="{EEACA621-8B73-73C1-4E59-4A34381FF259}"/>
              </a:ext>
            </a:extLst>
          </p:cNvPr>
          <p:cNvSpPr>
            <a:spLocks noGrp="1"/>
          </p:cNvSpPr>
          <p:nvPr>
            <p:ph idx="1"/>
          </p:nvPr>
        </p:nvSpPr>
        <p:spPr>
          <a:xfrm>
            <a:off x="1254393" y="1493881"/>
            <a:ext cx="5315189" cy="5215820"/>
          </a:xfrm>
        </p:spPr>
        <p:txBody>
          <a:bodyPr anchor="t">
            <a:normAutofit fontScale="92500" lnSpcReduction="10000"/>
          </a:bodyPr>
          <a:lstStyle/>
          <a:p>
            <a:pPr marL="0" indent="0" algn="ctr">
              <a:buNone/>
            </a:pPr>
            <a:r>
              <a:rPr lang="en-US" sz="3600">
                <a:solidFill>
                  <a:srgbClr val="FF0000"/>
                </a:solidFill>
              </a:rPr>
              <a:t>***MICROSPIKES***</a:t>
            </a:r>
          </a:p>
          <a:p>
            <a:pPr marL="0" indent="0" algn="ctr">
              <a:buNone/>
            </a:pPr>
            <a:r>
              <a:rPr lang="en-US" sz="3600">
                <a:solidFill>
                  <a:srgbClr val="FF0000"/>
                </a:solidFill>
                <a:ea typeface="Calibri"/>
                <a:cs typeface="Calibri"/>
              </a:rPr>
              <a:t>(but NOT </a:t>
            </a:r>
            <a:r>
              <a:rPr lang="en-US" sz="3600" err="1">
                <a:solidFill>
                  <a:srgbClr val="FF0000"/>
                </a:solidFill>
                <a:ea typeface="Calibri"/>
                <a:cs typeface="Calibri"/>
              </a:rPr>
              <a:t>Yaktraks</a:t>
            </a:r>
            <a:r>
              <a:rPr lang="en-US" sz="3600">
                <a:solidFill>
                  <a:srgbClr val="FF0000"/>
                </a:solidFill>
                <a:ea typeface="Calibri"/>
                <a:cs typeface="Calibri"/>
              </a:rPr>
              <a:t>)</a:t>
            </a:r>
            <a:endParaRPr lang="en-US" sz="3600">
              <a:solidFill>
                <a:srgbClr val="FF0000"/>
              </a:solidFill>
            </a:endParaRPr>
          </a:p>
          <a:p>
            <a:pPr marL="0" indent="0" algn="ctr">
              <a:buNone/>
            </a:pPr>
            <a:r>
              <a:rPr lang="en-US" sz="3600">
                <a:solidFill>
                  <a:srgbClr val="FF0000"/>
                </a:solidFill>
              </a:rPr>
              <a:t>We do not cancel a hike because of a little snow </a:t>
            </a:r>
            <a:endParaRPr lang="en-US" sz="3600">
              <a:solidFill>
                <a:srgbClr val="FF0000"/>
              </a:solidFill>
              <a:ea typeface="Calibri"/>
              <a:cs typeface="Calibri"/>
            </a:endParaRPr>
          </a:p>
          <a:p>
            <a:pPr marL="0" indent="0" algn="ctr">
              <a:buNone/>
            </a:pPr>
            <a:endParaRPr lang="en-US" sz="1050">
              <a:solidFill>
                <a:srgbClr val="0070C0"/>
              </a:solidFill>
            </a:endParaRPr>
          </a:p>
          <a:p>
            <a:pPr marL="0" indent="0" algn="ctr">
              <a:buNone/>
            </a:pPr>
            <a:r>
              <a:rPr lang="en-US" sz="3600">
                <a:solidFill>
                  <a:srgbClr val="0070C0"/>
                </a:solidFill>
              </a:rPr>
              <a:t> LAYERS, LAYERS, LAYERS and NO COTTONS AT ALL!!!</a:t>
            </a:r>
            <a:endParaRPr lang="en-US" sz="3600">
              <a:solidFill>
                <a:srgbClr val="0070C0"/>
              </a:solidFill>
              <a:ea typeface="Calibri" panose="020F0502020204030204"/>
              <a:cs typeface="Calibri" panose="020F0502020204030204"/>
            </a:endParaRPr>
          </a:p>
          <a:p>
            <a:pPr marL="0" indent="0" algn="ctr">
              <a:buNone/>
            </a:pPr>
            <a:r>
              <a:rPr lang="en-US" sz="3200">
                <a:solidFill>
                  <a:srgbClr val="0070C0"/>
                </a:solidFill>
                <a:ea typeface="Calibri" panose="020F0502020204030204"/>
                <a:cs typeface="Calibri" panose="020F0502020204030204"/>
              </a:rPr>
              <a:t>(Wear snowshoe or skiing layers)</a:t>
            </a:r>
          </a:p>
          <a:p>
            <a:pPr marL="0" indent="0" algn="ctr">
              <a:buNone/>
            </a:pPr>
            <a:endParaRPr lang="en-US" sz="1050">
              <a:solidFill>
                <a:srgbClr val="7030A0"/>
              </a:solidFill>
            </a:endParaRPr>
          </a:p>
          <a:p>
            <a:pPr marL="0" indent="0" algn="ctr">
              <a:buNone/>
            </a:pPr>
            <a:r>
              <a:rPr lang="en-US" sz="3600">
                <a:solidFill>
                  <a:srgbClr val="7030A0"/>
                </a:solidFill>
              </a:rPr>
              <a:t>Strongly Consider:  </a:t>
            </a:r>
          </a:p>
          <a:p>
            <a:pPr marL="0" indent="0" algn="ctr">
              <a:buNone/>
            </a:pPr>
            <a:r>
              <a:rPr lang="en-US" sz="3600">
                <a:solidFill>
                  <a:srgbClr val="7030A0"/>
                </a:solidFill>
              </a:rPr>
              <a:t>Trekking Poles</a:t>
            </a:r>
          </a:p>
          <a:p>
            <a:endParaRPr lang="en-US" sz="2000"/>
          </a:p>
          <a:p>
            <a:pPr algn="ctr"/>
            <a:endParaRPr lang="en-US" sz="2000"/>
          </a:p>
        </p:txBody>
      </p:sp>
      <p:pic>
        <p:nvPicPr>
          <p:cNvPr id="7" name="Graphic 6" descr="Hike">
            <a:extLst>
              <a:ext uri="{FF2B5EF4-FFF2-40B4-BE49-F238E27FC236}">
                <a16:creationId xmlns:a16="http://schemas.microsoft.com/office/drawing/2014/main" id="{60033B50-905C-8AFD-60BB-5FBA5FBD8E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3831495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3116</Words>
  <Application>Microsoft Office PowerPoint</Application>
  <PresentationFormat>Widescreen</PresentationFormat>
  <Paragraphs>296</Paragraphs>
  <Slides>37</Slides>
  <Notes>12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Winter Hiking Series</vt:lpstr>
      <vt:lpstr>Hike Leader Introductions PRIMARY LEADS</vt:lpstr>
      <vt:lpstr>Please also "thank so much" these CO-LEADS</vt:lpstr>
      <vt:lpstr>The philosophy of this course…..</vt:lpstr>
      <vt:lpstr>Why winter hiking?!?</vt:lpstr>
      <vt:lpstr>Course and hikes in general …...</vt:lpstr>
      <vt:lpstr>What we are all REQUIRED to carry….</vt:lpstr>
      <vt:lpstr>Ten Essentials ***for all weather hiking*** Mountaineers 10 Essentials</vt:lpstr>
      <vt:lpstr>But there are…. Winter hiking  MUST HAVES in our pack or on our body</vt:lpstr>
      <vt:lpstr>Microspikes....</vt:lpstr>
      <vt:lpstr>*Other items to consider packing*</vt:lpstr>
      <vt:lpstr>Now let’s talk weather!</vt:lpstr>
      <vt:lpstr>Weather-Related Thoughts</vt:lpstr>
      <vt:lpstr>When do we cancel or change the hike for weather?!?</vt:lpstr>
      <vt:lpstr>PowerPoint Presentation</vt:lpstr>
      <vt:lpstr>PowerPoint Presentation</vt:lpstr>
      <vt:lpstr>PowerPoint Presentation</vt:lpstr>
      <vt:lpstr>PowerPoint Presentation</vt:lpstr>
      <vt:lpstr>Do you want to learn these hikes?</vt:lpstr>
      <vt:lpstr>Consider avalanche education via the on-line course.</vt:lpstr>
      <vt:lpstr>Lessons Learned:  2 hikes</vt:lpstr>
      <vt:lpstr>The boring part…. The nuts and bolts of the course…..</vt:lpstr>
      <vt:lpstr>How to register….   </vt:lpstr>
      <vt:lpstr>PowerPoint Presentation</vt:lpstr>
      <vt:lpstr>Written out instructions too! (on computer*)</vt:lpstr>
      <vt:lpstr>When can I register?</vt:lpstr>
      <vt:lpstr>Cancellations</vt:lpstr>
      <vt:lpstr>Student Responsibilities: </vt:lpstr>
      <vt:lpstr>Carpooling </vt:lpstr>
      <vt:lpstr>Trail Etiquette </vt:lpstr>
      <vt:lpstr>Graduation Requirements</vt:lpstr>
      <vt:lpstr>Communication and Questions</vt:lpstr>
      <vt:lpstr>Course Feedback</vt:lpstr>
      <vt:lpstr>Expectations: </vt:lpstr>
      <vt:lpstr>A few last thoughts about this hiking series……</vt:lpstr>
      <vt:lpstr>PowerPoint Presentation</vt:lpstr>
      <vt:lpstr>Thanks for signing up and we are so excited to hike with all!!! Lisa &amp; Beth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Hiking Series</dc:title>
  <dc:creator>Lisa McPeak</dc:creator>
  <cp:lastModifiedBy>Lisa McPeak</cp:lastModifiedBy>
  <cp:revision>506</cp:revision>
  <dcterms:created xsi:type="dcterms:W3CDTF">2023-12-30T20:34:39Z</dcterms:created>
  <dcterms:modified xsi:type="dcterms:W3CDTF">2026-01-07T02:40:01Z</dcterms:modified>
</cp:coreProperties>
</file>