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6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744E4-651A-4906-B939-1ACE5EE0B9B6}" v="1" dt="2025-01-09T04:56:05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69"/>
  </p:normalViewPr>
  <p:slideViewPr>
    <p:cSldViewPr showGuides="1">
      <p:cViewPr varScale="1">
        <p:scale>
          <a:sx n="92" d="100"/>
          <a:sy n="92" d="100"/>
        </p:scale>
        <p:origin x="432" y="8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>
        <p:scale>
          <a:sx n="110" d="100"/>
          <a:sy n="110" d="100"/>
        </p:scale>
        <p:origin x="3392" y="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bunovic" userId="5fe1e0a365d425e9" providerId="LiveId" clId="{3EF744E4-651A-4906-B939-1ACE5EE0B9B6}"/>
    <pc:docChg chg="modSld">
      <pc:chgData name="Richard Babunovic" userId="5fe1e0a365d425e9" providerId="LiveId" clId="{3EF744E4-651A-4906-B939-1ACE5EE0B9B6}" dt="2025-01-09T04:56:33.634" v="7" actId="20577"/>
      <pc:docMkLst>
        <pc:docMk/>
      </pc:docMkLst>
      <pc:sldChg chg="modSp mod">
        <pc:chgData name="Richard Babunovic" userId="5fe1e0a365d425e9" providerId="LiveId" clId="{3EF744E4-651A-4906-B939-1ACE5EE0B9B6}" dt="2025-01-09T04:56:33.634" v="7" actId="20577"/>
        <pc:sldMkLst>
          <pc:docMk/>
          <pc:sldMk cId="49199607" sldId="259"/>
        </pc:sldMkLst>
        <pc:spChg chg="mod">
          <ac:chgData name="Richard Babunovic" userId="5fe1e0a365d425e9" providerId="LiveId" clId="{3EF744E4-651A-4906-B939-1ACE5EE0B9B6}" dt="2025-01-09T04:56:33.634" v="7" actId="20577"/>
          <ac:spMkLst>
            <pc:docMk/>
            <pc:sldMk cId="49199607" sldId="25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1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C50F-B8A9-6F44-AC14-E475DCE88C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Whether you hike, climb, backpack, scramble or go cross country skiing, there is always some risk involved. Anyone heading outside should understand the risks and be prepared.</a:t>
            </a:r>
          </a:p>
          <a:p>
            <a:endParaRPr lang="en-US" dirty="0"/>
          </a:p>
          <a:p>
            <a:r>
              <a:rPr lang="en-US" dirty="0"/>
              <a:t>This is where the 10 essentials comes in. They are items that have proven to be useful and helpful for outdoor trips.</a:t>
            </a:r>
          </a:p>
          <a:p>
            <a:endParaRPr lang="en-US" dirty="0"/>
          </a:p>
          <a:p>
            <a:r>
              <a:rPr lang="en-US" dirty="0"/>
              <a:t>Please note, some of these items may not be as essential for you to have with you on the class field trips.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8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5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4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7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4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91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6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2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utdoors.stackexchange.com/questions/14576/is-it-unsafe-to-ride-the-chair-lift-with-a-backpack/14577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wiss-army-knife-pocket-knife-blade-154314/" TargetMode="External"/><Relationship Id="rId7" Type="http://schemas.openxmlformats.org/officeDocument/2006/relationships/hyperlink" Target="https://pathologic.gamepedia.com/Safety_Pi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s://7daystodie.gamepedia.com/Duct_Tape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www.progressive-charlestown.com/2017/05/nuts-are-good-for-colon-health.html" TargetMode="External"/><Relationship Id="rId7" Type="http://schemas.openxmlformats.org/officeDocument/2006/relationships/hyperlink" Target="http://comfortablydomestic.com/2011/12/31/fruit-filled-pork-roast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www.flickr.com/photos/foodjunk/5481312884/" TargetMode="External"/><Relationship Id="rId4" Type="http://schemas.openxmlformats.org/officeDocument/2006/relationships/image" Target="../media/image18.jpg"/><Relationship Id="rId9" Type="http://schemas.openxmlformats.org/officeDocument/2006/relationships/hyperlink" Target="http://www.freefoodphotos.com/imagelibrary/breakfast/slides/youghurt_museli_bowl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panish.stackexchange.com/questions/12637/water-bottle-vs-bottle-of-water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ngimg.com/download/6934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tiff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holyordinary.blogspot.com/2010/06/30-days-of-smell-sunscreen.html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allwhitebackground.com/wayfarer-sunglass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ngall.com/socks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zh.wikipedia.org/wiki/File:01_-_Set_of_Energizer_Batterie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hyperlink" Target="http://jessaminedungo.blogspot.com/2015/03/aennon-led-headlamp-review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First_aid_kit" TargetMode="Externa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iy.stackexchange.com/questions/41388/gas-hob-without-burner-cov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6412" y="1600200"/>
            <a:ext cx="8329031" cy="2680127"/>
          </a:xfrm>
        </p:spPr>
        <p:txBody>
          <a:bodyPr/>
          <a:lstStyle/>
          <a:p>
            <a:r>
              <a:rPr lang="en-US" dirty="0"/>
              <a:t>Ten Essentials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2612" y="4269841"/>
            <a:ext cx="7516442" cy="1116085"/>
          </a:xfrm>
        </p:spPr>
        <p:txBody>
          <a:bodyPr/>
          <a:lstStyle/>
          <a:p>
            <a:r>
              <a:rPr lang="en-US" dirty="0"/>
              <a:t>Tacoma  Nordic Ski Class 2025 </a:t>
            </a:r>
          </a:p>
        </p:txBody>
      </p:sp>
      <p:pic>
        <p:nvPicPr>
          <p:cNvPr id="8" name="Picture 7" descr="A picture containing acarine&#10;&#10;Description automatically generated">
            <a:extLst>
              <a:ext uri="{FF2B5EF4-FFF2-40B4-BE49-F238E27FC236}">
                <a16:creationId xmlns:a16="http://schemas.microsoft.com/office/drawing/2014/main" id="{B47E4EBD-04F7-414A-AD6E-BB20577EC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534988" y="1981200"/>
            <a:ext cx="4344915" cy="43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011A-2481-48D7-A35A-839E2179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 Knife and Repair Kit</a:t>
            </a:r>
          </a:p>
        </p:txBody>
      </p:sp>
      <p:pic>
        <p:nvPicPr>
          <p:cNvPr id="6" name="Content Placeholder 5" descr="A picture containing knife, tool&#10;&#10;Description automatically generated">
            <a:extLst>
              <a:ext uri="{FF2B5EF4-FFF2-40B4-BE49-F238E27FC236}">
                <a16:creationId xmlns:a16="http://schemas.microsoft.com/office/drawing/2014/main" id="{FB4B95A7-8569-401F-A075-7F2E4D7BCB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850" y="1982815"/>
            <a:ext cx="4814888" cy="3806770"/>
          </a:xfrm>
        </p:spPr>
      </p:pic>
      <p:pic>
        <p:nvPicPr>
          <p:cNvPr id="8" name="Content Placeholder 7" descr="A roll of toilet paper&#10;&#10;Description automatically generated">
            <a:extLst>
              <a:ext uri="{FF2B5EF4-FFF2-40B4-BE49-F238E27FC236}">
                <a16:creationId xmlns:a16="http://schemas.microsoft.com/office/drawing/2014/main" id="{0D0FBB0F-A36B-4D4F-8485-873A529F2F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80212" y="1751879"/>
            <a:ext cx="2909889" cy="2909889"/>
          </a:xfrm>
        </p:spPr>
      </p:pic>
      <p:pic>
        <p:nvPicPr>
          <p:cNvPr id="11" name="Picture 10" descr="A picture containing safety pin, paper clip&#10;&#10;Description automatically generated">
            <a:extLst>
              <a:ext uri="{FF2B5EF4-FFF2-40B4-BE49-F238E27FC236}">
                <a16:creationId xmlns:a16="http://schemas.microsoft.com/office/drawing/2014/main" id="{64688D0D-A4B7-47FC-B846-AA0F17474E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46812" y="4495800"/>
            <a:ext cx="1666873" cy="16668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DE5748-8C4D-4E8C-98B2-405D211A2712}"/>
              </a:ext>
            </a:extLst>
          </p:cNvPr>
          <p:cNvSpPr txBox="1"/>
          <p:nvPr/>
        </p:nvSpPr>
        <p:spPr>
          <a:xfrm>
            <a:off x="8456612" y="4862037"/>
            <a:ext cx="2681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Others: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Needle &amp; thread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D082-0C55-42B5-A55E-1617CA98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8. Extra Food </a:t>
            </a:r>
          </a:p>
        </p:txBody>
      </p:sp>
      <p:pic>
        <p:nvPicPr>
          <p:cNvPr id="6" name="Content Placeholder 5" descr="A pile of nuts&#10;&#10;Description automatically generated">
            <a:extLst>
              <a:ext uri="{FF2B5EF4-FFF2-40B4-BE49-F238E27FC236}">
                <a16:creationId xmlns:a16="http://schemas.microsoft.com/office/drawing/2014/main" id="{00CA8F66-ED98-469F-8E69-D09B9ED2D4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8486" y="2590800"/>
            <a:ext cx="2905125" cy="1900549"/>
          </a:xfrm>
        </p:spPr>
      </p:pic>
      <p:pic>
        <p:nvPicPr>
          <p:cNvPr id="9" name="Content Placeholder 8" descr="Calendar&#10;&#10;Description automatically generated">
            <a:extLst>
              <a:ext uri="{FF2B5EF4-FFF2-40B4-BE49-F238E27FC236}">
                <a16:creationId xmlns:a16="http://schemas.microsoft.com/office/drawing/2014/main" id="{B83D8F10-8770-4735-8208-68F8625F12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22812" y="932494"/>
            <a:ext cx="2118122" cy="253382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E189AD-18FF-4DF8-B32F-58460D129C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13612" y="1828800"/>
            <a:ext cx="2986300" cy="23698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5A562B-8C20-4316-ACB7-709B13A2D3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595750" y="4343400"/>
            <a:ext cx="2997324" cy="21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370C-4D39-4106-A720-7DA377A6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anchor="b">
            <a:normAutofit/>
          </a:bodyPr>
          <a:lstStyle/>
          <a:p>
            <a:r>
              <a:rPr lang="en-US" b="1" dirty="0"/>
              <a:t>9. Extra Water</a:t>
            </a:r>
          </a:p>
        </p:txBody>
      </p:sp>
      <p:pic>
        <p:nvPicPr>
          <p:cNvPr id="6" name="Content Placeholder 5" descr="A picture containing bottle, vessel, blue&#10;&#10;Description automatically generated">
            <a:extLst>
              <a:ext uri="{FF2B5EF4-FFF2-40B4-BE49-F238E27FC236}">
                <a16:creationId xmlns:a16="http://schemas.microsoft.com/office/drawing/2014/main" id="{97516573-9E35-4419-9814-501C09A7DD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4729" y="1600200"/>
            <a:ext cx="4572000" cy="457200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A3EB-EBAB-49BE-B53A-DD7C01292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Plan to carry enough water for an active day when skiing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cool weather it can be easy to underestimate how much you are sweating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D04A-7B7C-49FD-929D-A663BEBC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10. Emergency 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3216-21A0-4386-975A-C47C5B4AA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6177376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Shelter against wind and rain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Plastic tube tent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Jumbo trash bag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Reflective emergency blanket (can be used for shelter and for first aid)</a:t>
            </a:r>
          </a:p>
        </p:txBody>
      </p:sp>
    </p:spTree>
    <p:extLst>
      <p:ext uri="{BB962C8B-B14F-4D97-AF65-F5344CB8AC3E}">
        <p14:creationId xmlns:p14="http://schemas.microsoft.com/office/powerpoint/2010/main" val="37497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D7BC-33F2-45EB-98B4-3B46BBAE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extras to have in the car…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E8B81-E68F-400D-AB82-5855A8F1F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5415376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Thermos of hot cocoa or soup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$ to contribute toward gas and snow park pass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Dry clothes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Plastic bag for wet gear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372E0E-0963-4BD3-A0D4-89EC3CFA9F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1612" y="15240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552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A78-7D08-654B-A36F-1DEE9D97B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836" y="289741"/>
            <a:ext cx="8292396" cy="265839"/>
          </a:xfrm>
        </p:spPr>
        <p:txBody>
          <a:bodyPr>
            <a:noAutofit/>
          </a:bodyPr>
          <a:lstStyle/>
          <a:p>
            <a:r>
              <a:rPr lang="en-US" sz="3199" dirty="0"/>
              <a:t>What to Bring for Ski Field Trips</a:t>
            </a:r>
          </a:p>
        </p:txBody>
      </p:sp>
      <p:pic>
        <p:nvPicPr>
          <p:cNvPr id="1026" name="Picture 2" descr="REI Co-op Trail 40 Pack - Men's | REI Co-op">
            <a:extLst>
              <a:ext uri="{FF2B5EF4-FFF2-40B4-BE49-F238E27FC236}">
                <a16:creationId xmlns:a16="http://schemas.microsoft.com/office/drawing/2014/main" id="{1856A9A4-E82B-8B4B-9E41-B6C56F9C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4" y="1052644"/>
            <a:ext cx="1325479" cy="13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EF9B6D-6FE9-7D42-B471-A86A4B8556FA}"/>
              </a:ext>
            </a:extLst>
          </p:cNvPr>
          <p:cNvSpPr txBox="1"/>
          <p:nvPr/>
        </p:nvSpPr>
        <p:spPr>
          <a:xfrm>
            <a:off x="226820" y="424116"/>
            <a:ext cx="1696527" cy="101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Backpack and  rain cover </a:t>
            </a:r>
          </a:p>
        </p:txBody>
      </p:sp>
      <p:pic>
        <p:nvPicPr>
          <p:cNvPr id="1028" name="Picture 4" descr="ZeroXposur Boy's Camo Stripe Reversible ...">
            <a:extLst>
              <a:ext uri="{FF2B5EF4-FFF2-40B4-BE49-F238E27FC236}">
                <a16:creationId xmlns:a16="http://schemas.microsoft.com/office/drawing/2014/main" id="{3959B2EE-64C0-F842-9152-6182CB03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02" y="1246661"/>
            <a:ext cx="1398968" cy="13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41985A-B704-984B-8EBD-A9975C960496}"/>
              </a:ext>
            </a:extLst>
          </p:cNvPr>
          <p:cNvSpPr txBox="1"/>
          <p:nvPr/>
        </p:nvSpPr>
        <p:spPr>
          <a:xfrm>
            <a:off x="2410860" y="635555"/>
            <a:ext cx="2252202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Extra hat and gloves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30179D4-ECBD-9C43-B96B-FFF82C8E9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52" y="3276640"/>
            <a:ext cx="304721" cy="3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pic>
        <p:nvPicPr>
          <p:cNvPr id="1040" name="Picture 16" descr="Sunscreen Stock Illustration ...">
            <a:extLst>
              <a:ext uri="{FF2B5EF4-FFF2-40B4-BE49-F238E27FC236}">
                <a16:creationId xmlns:a16="http://schemas.microsoft.com/office/drawing/2014/main" id="{A0545060-0E58-8146-BDA8-65B43A76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036" y="1415227"/>
            <a:ext cx="1147477" cy="13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A9220F-7DD1-3240-84EE-700EBFAE67FB}"/>
              </a:ext>
            </a:extLst>
          </p:cNvPr>
          <p:cNvSpPr txBox="1"/>
          <p:nvPr/>
        </p:nvSpPr>
        <p:spPr>
          <a:xfrm>
            <a:off x="10168232" y="701499"/>
            <a:ext cx="1793772" cy="101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Sun screen and </a:t>
            </a:r>
          </a:p>
          <a:p>
            <a:r>
              <a:rPr lang="en-US" sz="1999" dirty="0"/>
              <a:t>sun glasses</a:t>
            </a:r>
          </a:p>
        </p:txBody>
      </p:sp>
      <p:pic>
        <p:nvPicPr>
          <p:cNvPr id="1042" name="Picture 18" descr="lunch-clipart - Tim's Printables">
            <a:extLst>
              <a:ext uri="{FF2B5EF4-FFF2-40B4-BE49-F238E27FC236}">
                <a16:creationId xmlns:a16="http://schemas.microsoft.com/office/drawing/2014/main" id="{2AFB302E-3213-BA4A-BDD3-E7E58149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2" y="4223235"/>
            <a:ext cx="1449169" cy="14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algene Sustain Wide-Mouth Water Bottle ...">
            <a:extLst>
              <a:ext uri="{FF2B5EF4-FFF2-40B4-BE49-F238E27FC236}">
                <a16:creationId xmlns:a16="http://schemas.microsoft.com/office/drawing/2014/main" id="{A2DE0C35-8BCB-5F4A-B76A-08172C9F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86" y="4642715"/>
            <a:ext cx="1318469" cy="13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ermos Stainless Steel Vacuum ...">
            <a:extLst>
              <a:ext uri="{FF2B5EF4-FFF2-40B4-BE49-F238E27FC236}">
                <a16:creationId xmlns:a16="http://schemas.microsoft.com/office/drawing/2014/main" id="{ADAA921D-96BB-0F4F-850C-717D842D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56" y="4642716"/>
            <a:ext cx="1318468" cy="131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Granola bars Vector Images | Depositphotos">
            <a:extLst>
              <a:ext uri="{FF2B5EF4-FFF2-40B4-BE49-F238E27FC236}">
                <a16:creationId xmlns:a16="http://schemas.microsoft.com/office/drawing/2014/main" id="{D2A2CD76-2793-EB44-A3D5-7638A52B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28" y="5490014"/>
            <a:ext cx="1187346" cy="9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erry Nut Mix - Windy City Sweets">
            <a:extLst>
              <a:ext uri="{FF2B5EF4-FFF2-40B4-BE49-F238E27FC236}">
                <a16:creationId xmlns:a16="http://schemas.microsoft.com/office/drawing/2014/main" id="{7E58CD69-CBE6-A749-8B06-2FF44230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87" y="4895011"/>
            <a:ext cx="819831" cy="7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4FFDBE-4149-2041-A282-083490B78E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2037" y="1789321"/>
            <a:ext cx="1514407" cy="1120899"/>
          </a:xfrm>
          <a:prstGeom prst="rect">
            <a:avLst/>
          </a:prstGeom>
        </p:spPr>
      </p:pic>
      <p:pic>
        <p:nvPicPr>
          <p:cNvPr id="1054" name="Picture 30" descr="Men's Ultralight 850 Down Jacket ...">
            <a:extLst>
              <a:ext uri="{FF2B5EF4-FFF2-40B4-BE49-F238E27FC236}">
                <a16:creationId xmlns:a16="http://schemas.microsoft.com/office/drawing/2014/main" id="{38F985AD-9005-BB41-9710-BBAAEAB5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10" y="2013034"/>
            <a:ext cx="972067" cy="11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901A4B-2D49-2142-A188-AE0E97AB5E14}"/>
              </a:ext>
            </a:extLst>
          </p:cNvPr>
          <p:cNvSpPr txBox="1"/>
          <p:nvPr/>
        </p:nvSpPr>
        <p:spPr>
          <a:xfrm>
            <a:off x="7068911" y="701499"/>
            <a:ext cx="2071908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Warm coat and rain jacket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250609-D38E-D246-8E15-069078B36D49}"/>
              </a:ext>
            </a:extLst>
          </p:cNvPr>
          <p:cNvSpPr txBox="1"/>
          <p:nvPr/>
        </p:nvSpPr>
        <p:spPr>
          <a:xfrm>
            <a:off x="374656" y="3807404"/>
            <a:ext cx="1001936" cy="399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9" dirty="0"/>
              <a:t>Lunch</a:t>
            </a:r>
            <a:r>
              <a:rPr lang="en-US" sz="1799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A2E3C-876A-FA47-8CC5-392D2B4FEB25}"/>
              </a:ext>
            </a:extLst>
          </p:cNvPr>
          <p:cNvSpPr txBox="1"/>
          <p:nvPr/>
        </p:nvSpPr>
        <p:spPr>
          <a:xfrm>
            <a:off x="3044389" y="3780586"/>
            <a:ext cx="1393194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High energy </a:t>
            </a:r>
          </a:p>
          <a:p>
            <a:r>
              <a:rPr lang="en-US" sz="1999" dirty="0"/>
              <a:t>snacks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70CB22-BE03-CC46-A406-B750378101BF}"/>
              </a:ext>
            </a:extLst>
          </p:cNvPr>
          <p:cNvSpPr txBox="1"/>
          <p:nvPr/>
        </p:nvSpPr>
        <p:spPr>
          <a:xfrm>
            <a:off x="6021217" y="3724068"/>
            <a:ext cx="2489288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/>
              <a:t>water, electrolyte drink, hot drink</a:t>
            </a:r>
          </a:p>
        </p:txBody>
      </p:sp>
      <p:pic>
        <p:nvPicPr>
          <p:cNvPr id="1056" name="Picture 32" descr="New Moon Fischer Speedmax Skate Racing ...">
            <a:extLst>
              <a:ext uri="{FF2B5EF4-FFF2-40B4-BE49-F238E27FC236}">
                <a16:creationId xmlns:a16="http://schemas.microsoft.com/office/drawing/2014/main" id="{42CCA901-44F0-7F44-A18D-5DCEC9E4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163" y="3465680"/>
            <a:ext cx="1363751" cy="32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F44FD7-5ABF-ED4A-B0D2-F4F9798C4E88}"/>
              </a:ext>
            </a:extLst>
          </p:cNvPr>
          <p:cNvSpPr txBox="1"/>
          <p:nvPr/>
        </p:nvSpPr>
        <p:spPr>
          <a:xfrm>
            <a:off x="4924182" y="719522"/>
            <a:ext cx="1046809" cy="399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9" dirty="0"/>
              <a:t>Sit pad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36E03-D4DA-1F44-BB48-CADCEDCE8073}"/>
              </a:ext>
            </a:extLst>
          </p:cNvPr>
          <p:cNvSpPr txBox="1"/>
          <p:nvPr/>
        </p:nvSpPr>
        <p:spPr>
          <a:xfrm>
            <a:off x="9874532" y="3105175"/>
            <a:ext cx="2175029" cy="399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9" dirty="0"/>
              <a:t>Boots, skis, poles</a:t>
            </a:r>
          </a:p>
        </p:txBody>
      </p:sp>
      <p:pic>
        <p:nvPicPr>
          <p:cNvPr id="1058" name="Picture 34" descr="The Best Rain Jackets of 2025">
            <a:extLst>
              <a:ext uri="{FF2B5EF4-FFF2-40B4-BE49-F238E27FC236}">
                <a16:creationId xmlns:a16="http://schemas.microsoft.com/office/drawing/2014/main" id="{9A014087-AFED-A343-960F-4F3A9162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19" y="1365306"/>
            <a:ext cx="1546646" cy="1029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Ten Essentials?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Items that have been proven useful for every kind of outdoor trip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 you can respond to an accident or emergency</a:t>
            </a:r>
          </a:p>
          <a:p>
            <a:pPr mar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So you can safely spend a night out if you had to</a:t>
            </a:r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anchor="b">
            <a:normAutofit/>
          </a:bodyPr>
          <a:lstStyle/>
          <a:p>
            <a:r>
              <a:rPr lang="en-US" dirty="0"/>
              <a:t>1. </a:t>
            </a:r>
            <a:r>
              <a:rPr lang="en-US" b="1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6F3E3-10D7-400F-9DF7-9A42F14C8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 navigation such as altimeter, GPS 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B6FBAA07-769D-4C9F-AEAE-D9116EA02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1" y="797718"/>
            <a:ext cx="3120389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1137098-9060-4685-8E13-AE2407C58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612" y="914400"/>
            <a:ext cx="3293422" cy="4343400"/>
          </a:xfrm>
        </p:spPr>
        <p:txBody>
          <a:bodyPr/>
          <a:lstStyle/>
          <a:p>
            <a:r>
              <a:rPr lang="en-US" dirty="0"/>
              <a:t>Maps and links can be found on Mountaineers website on the trip or activity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24E2BE-4DD2-4C07-BF88-1371A25C3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86" y="482600"/>
            <a:ext cx="5926666" cy="568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Sun Protection </a:t>
            </a:r>
          </a:p>
        </p:txBody>
      </p:sp>
      <p:pic>
        <p:nvPicPr>
          <p:cNvPr id="7" name="Picture 6" descr="A pair of sunglasses&#10;&#10;Description automatically generated">
            <a:extLst>
              <a:ext uri="{FF2B5EF4-FFF2-40B4-BE49-F238E27FC236}">
                <a16:creationId xmlns:a16="http://schemas.microsoft.com/office/drawing/2014/main" id="{FC61D1F6-BEB2-4550-96A9-E0AF8B342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46212" y="2057400"/>
            <a:ext cx="4725124" cy="2366553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CE209E-5FB4-4AC8-8485-CD60BFCD7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37412" y="19812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223E-8897-423D-8972-EFCED0B0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Insulation: Extra Clothing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82AF-810D-4B2E-A024-1205927E35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Additional layers for unplanned night 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Extras for warmth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Extra socks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Raincoat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F9810-DD88-4F52-A078-F71BC92FB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42012" y="1417637"/>
            <a:ext cx="3799191" cy="43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4554-3174-4721-ADDA-B2CA1721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Illumination</a:t>
            </a:r>
            <a:r>
              <a:rPr lang="en-US" dirty="0"/>
              <a:t> </a:t>
            </a:r>
          </a:p>
        </p:txBody>
      </p:sp>
      <p:pic>
        <p:nvPicPr>
          <p:cNvPr id="15" name="Content Placeholder 14" descr="A picture containing floor&#10;&#10;Description automatically generated">
            <a:extLst>
              <a:ext uri="{FF2B5EF4-FFF2-40B4-BE49-F238E27FC236}">
                <a16:creationId xmlns:a16="http://schemas.microsoft.com/office/drawing/2014/main" id="{1B4FEA55-73AC-4D50-B5ED-F598DF9158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03412" y="1905000"/>
            <a:ext cx="4814888" cy="3611166"/>
          </a:xfrm>
        </p:spPr>
      </p:pic>
      <p:pic>
        <p:nvPicPr>
          <p:cNvPr id="20" name="Picture 19" descr="A picture containing text, battery&#10;&#10;Description automatically generated">
            <a:extLst>
              <a:ext uri="{FF2B5EF4-FFF2-40B4-BE49-F238E27FC236}">
                <a16:creationId xmlns:a16="http://schemas.microsoft.com/office/drawing/2014/main" id="{06C6F161-5909-443E-A190-CBB0A2EA6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67001" y="2057400"/>
            <a:ext cx="261841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EFBA-865E-4A27-B856-70A4016D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First Aid Supplies</a:t>
            </a:r>
          </a:p>
        </p:txBody>
      </p:sp>
      <p:pic>
        <p:nvPicPr>
          <p:cNvPr id="9" name="Content Placeholder 8" descr="A picture containing accessory, case, bag&#10;&#10;Description automatically generated">
            <a:extLst>
              <a:ext uri="{FF2B5EF4-FFF2-40B4-BE49-F238E27FC236}">
                <a16:creationId xmlns:a16="http://schemas.microsoft.com/office/drawing/2014/main" id="{2007EACF-A818-452E-99E0-510E4B943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19979" y="2381075"/>
            <a:ext cx="5870033" cy="4402525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C91A9E-B277-4B13-B711-A6B077014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7701376" cy="76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When skiing consider including: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Blister treatment supplies and scissors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4B3A-1D22-4F63-BD70-AF362E3D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Emergency Fire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EF588-5297-4C31-B06C-097AC59533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Matches or lighter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Candle/Firestarter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Consider bringing a backpacking stove if you are going where there is no firewood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 descr="A picture containing stove, kitchen appliance&#10;&#10;Description automatically generated">
            <a:extLst>
              <a:ext uri="{FF2B5EF4-FFF2-40B4-BE49-F238E27FC236}">
                <a16:creationId xmlns:a16="http://schemas.microsoft.com/office/drawing/2014/main" id="{FCB284DC-BA0E-4AEC-9AE9-A7EEB1BED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1212" y="1743075"/>
            <a:ext cx="26765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376</Words>
  <Application>Microsoft Office PowerPoint</Application>
  <PresentationFormat>Custom</PresentationFormat>
  <Paragraphs>73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Euphemia</vt:lpstr>
      <vt:lpstr>Wingdings</vt:lpstr>
      <vt:lpstr>Snowflakes design template</vt:lpstr>
      <vt:lpstr>Ten Essentials</vt:lpstr>
      <vt:lpstr>Why Ten Essentials?</vt:lpstr>
      <vt:lpstr>1. Navigation</vt:lpstr>
      <vt:lpstr>PowerPoint Presentation</vt:lpstr>
      <vt:lpstr>2. Sun Protection </vt:lpstr>
      <vt:lpstr>3. Insulation: Extra Clothing</vt:lpstr>
      <vt:lpstr>4. Illumination </vt:lpstr>
      <vt:lpstr>5. First Aid Supplies</vt:lpstr>
      <vt:lpstr>6. Emergency Fire Supplies</vt:lpstr>
      <vt:lpstr>7. Knife and Repair Kit</vt:lpstr>
      <vt:lpstr>8. Extra Food </vt:lpstr>
      <vt:lpstr>9. Extra Water</vt:lpstr>
      <vt:lpstr>10. Emergency Shelter</vt:lpstr>
      <vt:lpstr>A few extras to have in the car…</vt:lpstr>
      <vt:lpstr>What to Bring for Ski Field Trips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Essentials</dc:title>
  <dc:creator>Crispin, Beth</dc:creator>
  <cp:lastModifiedBy>Richard Babunovic</cp:lastModifiedBy>
  <cp:revision>9</cp:revision>
  <dcterms:created xsi:type="dcterms:W3CDTF">2020-12-28T23:38:31Z</dcterms:created>
  <dcterms:modified xsi:type="dcterms:W3CDTF">2025-01-09T04:56:37Z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6da4d3-ba20-4986-879c-49e262eff745_Enabled">
    <vt:lpwstr>true</vt:lpwstr>
  </property>
  <property fmtid="{D5CDD505-2E9C-101B-9397-08002B2CF9AE}" pid="3" name="MSIP_Label_046da4d3-ba20-4986-879c-49e262eff745_SetDate">
    <vt:lpwstr>2020-12-29T00:22:47Z</vt:lpwstr>
  </property>
  <property fmtid="{D5CDD505-2E9C-101B-9397-08002B2CF9AE}" pid="4" name="MSIP_Label_046da4d3-ba20-4986-879c-49e262eff745_Method">
    <vt:lpwstr>Standard</vt:lpwstr>
  </property>
  <property fmtid="{D5CDD505-2E9C-101B-9397-08002B2CF9AE}" pid="5" name="MSIP_Label_046da4d3-ba20-4986-879c-49e262eff745_Name">
    <vt:lpwstr>Internal</vt:lpwstr>
  </property>
  <property fmtid="{D5CDD505-2E9C-101B-9397-08002B2CF9AE}" pid="6" name="MSIP_Label_046da4d3-ba20-4986-879c-49e262eff745_SiteId">
    <vt:lpwstr>9f693e63-5e9e-4ced-98a4-8ab28f9d0c2d</vt:lpwstr>
  </property>
  <property fmtid="{D5CDD505-2E9C-101B-9397-08002B2CF9AE}" pid="7" name="MSIP_Label_046da4d3-ba20-4986-879c-49e262eff745_ActionId">
    <vt:lpwstr>cd43a0ef-72dd-4b32-9aca-f910ebfc8619</vt:lpwstr>
  </property>
  <property fmtid="{D5CDD505-2E9C-101B-9397-08002B2CF9AE}" pid="8" name="MSIP_Label_046da4d3-ba20-4986-879c-49e262eff745_ContentBits">
    <vt:lpwstr>0</vt:lpwstr>
  </property>
</Properties>
</file>