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7" r:id="rId2"/>
    <p:sldId id="258" r:id="rId3"/>
    <p:sldId id="262" r:id="rId4"/>
    <p:sldId id="261" r:id="rId5"/>
    <p:sldId id="263" r:id="rId6"/>
    <p:sldId id="264" r:id="rId7"/>
    <p:sldId id="265" r:id="rId8"/>
    <p:sldId id="267" r:id="rId9"/>
    <p:sldId id="280" r:id="rId10"/>
    <p:sldId id="276" r:id="rId11"/>
    <p:sldId id="281" r:id="rId12"/>
    <p:sldId id="282" r:id="rId13"/>
    <p:sldId id="278" r:id="rId14"/>
    <p:sldId id="27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728326-CC5A-4A5C-8E7F-1CFB8B41017C}" v="1" dt="2025-01-09T04:34:30.4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5181" autoAdjust="0"/>
  </p:normalViewPr>
  <p:slideViewPr>
    <p:cSldViewPr snapToGrid="0">
      <p:cViewPr varScale="1">
        <p:scale>
          <a:sx n="134" d="100"/>
          <a:sy n="134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Babunovic" userId="5fe1e0a365d425e9" providerId="LiveId" clId="{03728326-CC5A-4A5C-8E7F-1CFB8B41017C}"/>
    <pc:docChg chg="modSld">
      <pc:chgData name="Richard Babunovic" userId="5fe1e0a365d425e9" providerId="LiveId" clId="{03728326-CC5A-4A5C-8E7F-1CFB8B41017C}" dt="2025-01-09T05:01:35.449" v="65" actId="20577"/>
      <pc:docMkLst>
        <pc:docMk/>
      </pc:docMkLst>
      <pc:sldChg chg="modSp mod">
        <pc:chgData name="Richard Babunovic" userId="5fe1e0a365d425e9" providerId="LiveId" clId="{03728326-CC5A-4A5C-8E7F-1CFB8B41017C}" dt="2025-01-09T05:01:35.449" v="65" actId="20577"/>
        <pc:sldMkLst>
          <pc:docMk/>
          <pc:sldMk cId="0" sldId="258"/>
        </pc:sldMkLst>
        <pc:spChg chg="mod">
          <ac:chgData name="Richard Babunovic" userId="5fe1e0a365d425e9" providerId="LiveId" clId="{03728326-CC5A-4A5C-8E7F-1CFB8B41017C}" dt="2025-01-09T05:01:35.449" v="65" actId="20577"/>
          <ac:spMkLst>
            <pc:docMk/>
            <pc:sldMk cId="0" sldId="258"/>
            <ac:spMk id="67" creationId="{00000000-0000-0000-0000-000000000000}"/>
          </ac:spMkLst>
        </pc:spChg>
      </pc:sldChg>
      <pc:sldChg chg="modSp mod">
        <pc:chgData name="Richard Babunovic" userId="5fe1e0a365d425e9" providerId="LiveId" clId="{03728326-CC5A-4A5C-8E7F-1CFB8B41017C}" dt="2025-01-09T04:38:23.930" v="40" actId="20577"/>
        <pc:sldMkLst>
          <pc:docMk/>
          <pc:sldMk cId="0" sldId="278"/>
        </pc:sldMkLst>
        <pc:spChg chg="mod">
          <ac:chgData name="Richard Babunovic" userId="5fe1e0a365d425e9" providerId="LiveId" clId="{03728326-CC5A-4A5C-8E7F-1CFB8B41017C}" dt="2025-01-09T04:38:23.930" v="40" actId="20577"/>
          <ac:spMkLst>
            <pc:docMk/>
            <pc:sldMk cId="0" sldId="278"/>
            <ac:spMk id="2" creationId="{BA454C7E-9C1C-7AAA-C37C-9D1DEB2440D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ba000880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0ba000880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Quick welcome by Rachel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b2fd7f04ee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b2fd7f04ee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Rachel introduces leilani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(leilani decides if to add her slides her or make her own slidedeck)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b2fd7f04ee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b2fd7f04ee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Rachel introduces leilani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(leilani decides if to add her slides her or make her own slidedeck)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48335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EAAEFE89-0053-86A9-52A4-D8F0955E4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b2fd7f04ee_0_18:notes">
            <a:extLst>
              <a:ext uri="{FF2B5EF4-FFF2-40B4-BE49-F238E27FC236}">
                <a16:creationId xmlns:a16="http://schemas.microsoft.com/office/drawing/2014/main" id="{2D848C18-BD21-A739-F6CC-0BDA558C0F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b2fd7f04ee_0_18:notes">
            <a:extLst>
              <a:ext uri="{FF2B5EF4-FFF2-40B4-BE49-F238E27FC236}">
                <a16:creationId xmlns:a16="http://schemas.microsoft.com/office/drawing/2014/main" id="{A2189B1B-AC53-1D7E-2F07-91A7D21F0D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Rachel talks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77432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b342bbe5f0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b342bbe5f0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b2fd7f04e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b2fd7f04e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b2fd7f04ee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b2fd7f04ee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Rachel Introduces Stacey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b2fd7f04e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b2fd7f04e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Stacey talks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2fd7f04ee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b2fd7f04ee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Stacey talks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b2fd7f04e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b2fd7f04e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Rachel talks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b342bbe5f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b342bbe5f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Rachel talks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b342bbe5f0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b342bbe5f0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Rachel talks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b2fd7f04ee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b2fd7f04ee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Stacey introduces the presentation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Switch to Beth, Chris and Rin’s presentation media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b2fd7f04e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b2fd7f04e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Rachel talks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70944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1">
            <a:alphaModFix/>
          </a:blip>
          <a:srcRect b="15668"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506825" y="1477550"/>
            <a:ext cx="8520600" cy="17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Welcome to </a:t>
            </a:r>
            <a:r>
              <a:rPr lang="en-US" dirty="0"/>
              <a:t>Tacoma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Cross Country Ski Class</a:t>
            </a:r>
            <a:endParaRPr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229575" y="3613800"/>
            <a:ext cx="8520600" cy="136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Course Leader: </a:t>
            </a:r>
            <a:endParaRPr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Richard Babunovic	425-890-1372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 txBox="1">
            <a:spLocks noGrp="1"/>
          </p:cNvSpPr>
          <p:nvPr>
            <p:ph type="body" idx="1"/>
          </p:nvPr>
        </p:nvSpPr>
        <p:spPr>
          <a:xfrm>
            <a:off x="686248" y="1200191"/>
            <a:ext cx="8567400" cy="30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Field Trip Information</a:t>
            </a:r>
            <a:endParaRPr dirty="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dirty="0">
                <a:solidFill>
                  <a:srgbClr val="000000"/>
                </a:solidFill>
              </a:rPr>
              <a:t>Location </a:t>
            </a: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dirty="0">
                <a:solidFill>
                  <a:schemeClr val="tx1"/>
                </a:solidFill>
              </a:rPr>
              <a:t>Where: Crystal Springs Snow Park Exit 62 on I-90 east of the pass </a:t>
            </a:r>
            <a:endParaRPr dirty="0">
              <a:solidFill>
                <a:schemeClr val="tx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dirty="0">
                <a:solidFill>
                  <a:schemeClr val="tx1"/>
                </a:solidFill>
              </a:rPr>
              <a:t>When: 1/19  at  time 9:00 AM </a:t>
            </a:r>
            <a:endParaRPr dirty="0">
              <a:solidFill>
                <a:schemeClr val="tx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dirty="0">
                <a:solidFill>
                  <a:schemeClr val="tx1"/>
                </a:solidFill>
              </a:rPr>
              <a:t>Snow Park Pass Required - $120 for season 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dirty="0">
                <a:solidFill>
                  <a:schemeClr val="tx1"/>
                </a:solidFill>
              </a:rPr>
              <a:t>Car pooling from North Bend Park and Ride - Meet at 8:00 AM</a:t>
            </a:r>
          </a:p>
          <a:p>
            <a:pPr marL="533400" lvl="1" indent="0">
              <a:spcBef>
                <a:spcPts val="0"/>
              </a:spcBef>
              <a:buClr>
                <a:srgbClr val="000000"/>
              </a:buClr>
              <a:buSzPts val="2400"/>
              <a:buNone/>
            </a:pPr>
            <a:r>
              <a:rPr lang="en-US" dirty="0">
                <a:solidFill>
                  <a:schemeClr val="tx1"/>
                </a:solidFill>
              </a:rPr>
              <a:t>Corner  of E North Bend Way and E Part St</a:t>
            </a:r>
            <a:endParaRPr dirty="0">
              <a:solidFill>
                <a:schemeClr val="tx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dirty="0">
                <a:solidFill>
                  <a:schemeClr val="tx1"/>
                </a:solidFill>
              </a:rPr>
              <a:t>Rental Information</a:t>
            </a:r>
            <a:endParaRPr dirty="0">
              <a:solidFill>
                <a:schemeClr val="tx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dirty="0">
                <a:solidFill>
                  <a:schemeClr val="tx1"/>
                </a:solidFill>
              </a:rPr>
              <a:t>Look for trip check list in Class Info Document 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sp>
        <p:nvSpPr>
          <p:cNvPr id="184" name="Google Shape;184;p33"/>
          <p:cNvSpPr txBox="1">
            <a:spLocks noGrp="1"/>
          </p:cNvSpPr>
          <p:nvPr>
            <p:ph type="title"/>
          </p:nvPr>
        </p:nvSpPr>
        <p:spPr>
          <a:xfrm>
            <a:off x="352775" y="338775"/>
            <a:ext cx="7860300" cy="7701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 dirty="0"/>
              <a:t>Field Trip 1</a:t>
            </a:r>
            <a:endParaRPr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3"/>
          <p:cNvSpPr txBox="1">
            <a:spLocks noGrp="1"/>
          </p:cNvSpPr>
          <p:nvPr>
            <p:ph type="title"/>
          </p:nvPr>
        </p:nvSpPr>
        <p:spPr>
          <a:xfrm>
            <a:off x="352775" y="338775"/>
            <a:ext cx="7860300" cy="60781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dirty="0"/>
              <a:t>Field Trip 1 – Location </a:t>
            </a:r>
            <a:endParaRPr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B29896-714D-7BCB-452B-172340648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493" y="1152475"/>
            <a:ext cx="5207035" cy="36222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EAAB1E0-F3E3-6968-B8FA-868B99799F23}"/>
              </a:ext>
            </a:extLst>
          </p:cNvPr>
          <p:cNvSpPr/>
          <p:nvPr/>
        </p:nvSpPr>
        <p:spPr>
          <a:xfrm>
            <a:off x="352775" y="1517072"/>
            <a:ext cx="1967345" cy="505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Meet Here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96002F4-4F10-C7CC-7D93-69B05144E3EE}"/>
              </a:ext>
            </a:extLst>
          </p:cNvPr>
          <p:cNvSpPr/>
          <p:nvPr/>
        </p:nvSpPr>
        <p:spPr>
          <a:xfrm>
            <a:off x="2537460" y="1672936"/>
            <a:ext cx="680085" cy="1939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81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221F7FBC-BE52-BF2D-CE7E-AB557E037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>
            <a:extLst>
              <a:ext uri="{FF2B5EF4-FFF2-40B4-BE49-F238E27FC236}">
                <a16:creationId xmlns:a16="http://schemas.microsoft.com/office/drawing/2014/main" id="{79F2C249-69C5-5C6A-002F-4C13F684C0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1275" y="1599750"/>
            <a:ext cx="7938069" cy="23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-US" sz="3000" dirty="0">
                <a:solidFill>
                  <a:srgbClr val="000000"/>
                </a:solidFill>
              </a:rPr>
              <a:t>Field Trip 3  - 2/1  </a:t>
            </a:r>
            <a:r>
              <a:rPr lang="en-US" sz="2600" dirty="0">
                <a:solidFill>
                  <a:srgbClr val="000000"/>
                </a:solidFill>
              </a:rPr>
              <a:t>	White Pass Nordic Center</a:t>
            </a:r>
          </a:p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</a:pPr>
            <a:endParaRPr lang="en-US" sz="2600" dirty="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-US" sz="2600" dirty="0">
                <a:solidFill>
                  <a:srgbClr val="000000"/>
                </a:solidFill>
              </a:rPr>
              <a:t>2.5 hour drive from Tacoma 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-US" sz="2600" dirty="0">
                <a:solidFill>
                  <a:srgbClr val="000000"/>
                </a:solidFill>
              </a:rPr>
              <a:t>Car pools will be arranged prior to field trip  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-US" sz="2600" dirty="0">
                <a:solidFill>
                  <a:srgbClr val="000000"/>
                </a:solidFill>
              </a:rPr>
              <a:t>Consider making reservations to stay in Packwood the night before </a:t>
            </a:r>
          </a:p>
          <a:p>
            <a:pPr marL="495300" lvl="1" indent="0">
              <a:spcBef>
                <a:spcPts val="0"/>
              </a:spcBef>
              <a:buClr>
                <a:srgbClr val="000000"/>
              </a:buClr>
              <a:buSzPts val="3000"/>
              <a:buNone/>
            </a:pPr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97" name="Google Shape;97;p20">
            <a:extLst>
              <a:ext uri="{FF2B5EF4-FFF2-40B4-BE49-F238E27FC236}">
                <a16:creationId xmlns:a16="http://schemas.microsoft.com/office/drawing/2014/main" id="{5C0E7E8A-61B1-AE3E-705E-6F82ECB8D6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1274" y="605725"/>
            <a:ext cx="7645761" cy="7701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 dirty="0"/>
              <a:t>F</a:t>
            </a:r>
            <a:r>
              <a:rPr lang="en-US" sz="3600" dirty="0" err="1"/>
              <a:t>i</a:t>
            </a:r>
            <a:r>
              <a:rPr lang="en" sz="3600" dirty="0"/>
              <a:t>eld  Trip 3  - Additional Info 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2134683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5"/>
          <p:cNvSpPr txBox="1">
            <a:spLocks noGrp="1"/>
          </p:cNvSpPr>
          <p:nvPr>
            <p:ph type="title"/>
          </p:nvPr>
        </p:nvSpPr>
        <p:spPr>
          <a:xfrm>
            <a:off x="352750" y="451725"/>
            <a:ext cx="5160600" cy="7722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 dirty="0"/>
              <a:t>Rental Information:</a:t>
            </a:r>
            <a:endParaRPr sz="3600" dirty="0"/>
          </a:p>
        </p:txBody>
      </p:sp>
      <p:sp>
        <p:nvSpPr>
          <p:cNvPr id="2" name="Google Shape;183;p33">
            <a:extLst>
              <a:ext uri="{FF2B5EF4-FFF2-40B4-BE49-F238E27FC236}">
                <a16:creationId xmlns:a16="http://schemas.microsoft.com/office/drawing/2014/main" id="{BA454C7E-9C1C-7AAA-C37C-9D1DEB2440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6248" y="1200190"/>
            <a:ext cx="8567400" cy="37112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</a:rPr>
              <a:t>How many are renting?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</a:rPr>
              <a:t>Where to rent from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</a:rPr>
              <a:t>	Settle REI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</a:rPr>
              <a:t>	Ascent Outdoor - Seattle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</a:rPr>
              <a:t>	Pro Ski and Mountain Service North Bend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	Enumclaw Ski &amp; Mountain Sports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	Sturtevant’s Ski Mart  - Bellevue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	Mountain To Sound Outfitters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	Seattle Ski and Snow Board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	Mountaineers Gear Locker 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</a:rPr>
              <a:t>	</a:t>
            </a:r>
            <a:r>
              <a:rPr lang="en-US" b="1" dirty="0">
                <a:solidFill>
                  <a:srgbClr val="000000"/>
                </a:solidFill>
              </a:rPr>
              <a:t>Other  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69700" y="759600"/>
            <a:ext cx="8158200" cy="39780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 dirty="0"/>
              <a:t>Agenda: </a:t>
            </a:r>
            <a:br>
              <a:rPr lang="en" sz="3600" dirty="0"/>
            </a:br>
            <a:r>
              <a:rPr lang="en" sz="1800" dirty="0"/>
              <a:t>Introductions Students and Instructors 15 min </a:t>
            </a:r>
            <a:br>
              <a:rPr lang="en" sz="1800" dirty="0"/>
            </a:br>
            <a:r>
              <a:rPr lang="en" sz="1800" dirty="0"/>
              <a:t>Poles, Skis and Boots - Richad and Cheri 25 min </a:t>
            </a:r>
            <a:br>
              <a:rPr lang="en" sz="1800" dirty="0"/>
            </a:br>
            <a:r>
              <a:rPr lang="en" sz="1800" dirty="0"/>
              <a:t>Clothing and Pack - Jody and Marilyn 20 min </a:t>
            </a:r>
            <a:br>
              <a:rPr lang="en" sz="1800" dirty="0"/>
            </a:br>
            <a:r>
              <a:rPr lang="en" sz="1800" dirty="0"/>
              <a:t>10 Essentials – Jody 15 min </a:t>
            </a:r>
            <a:br>
              <a:rPr lang="en" sz="1800" dirty="0"/>
            </a:br>
            <a:r>
              <a:rPr lang="en" sz="1800" dirty="0"/>
              <a:t>Cold Weather Hazards - Cheri 10 min</a:t>
            </a:r>
            <a:br>
              <a:rPr lang="en" sz="1800" dirty="0"/>
            </a:br>
            <a:r>
              <a:rPr lang="en" sz="1800" dirty="0"/>
              <a:t>Field Trip Plans – Richard  15 min </a:t>
            </a:r>
            <a:br>
              <a:rPr lang="en" sz="1800" dirty="0"/>
            </a:br>
            <a:r>
              <a:rPr lang="en" sz="1800" dirty="0"/>
              <a:t>Winter Driving – Don 20  min</a:t>
            </a:r>
            <a:br>
              <a:rPr lang="en" sz="1800" dirty="0"/>
            </a:br>
            <a:br>
              <a:rPr lang="en" sz="1800" dirty="0"/>
            </a:br>
            <a:endParaRPr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body" idx="1"/>
          </p:nvPr>
        </p:nvSpPr>
        <p:spPr>
          <a:xfrm>
            <a:off x="498050" y="1940350"/>
            <a:ext cx="8249100" cy="28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4191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 dirty="0">
                <a:solidFill>
                  <a:srgbClr val="000000"/>
                </a:solidFill>
              </a:rPr>
              <a:t>Name</a:t>
            </a:r>
            <a:endParaRPr sz="3000" dirty="0">
              <a:solidFill>
                <a:srgbClr val="000000"/>
              </a:solidFill>
            </a:endParaRPr>
          </a:p>
          <a:p>
            <a:pPr marL="9144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 dirty="0">
                <a:solidFill>
                  <a:srgbClr val="000000"/>
                </a:solidFill>
              </a:rPr>
              <a:t>Experience skiing</a:t>
            </a:r>
            <a:endParaRPr sz="3000" dirty="0">
              <a:solidFill>
                <a:srgbClr val="000000"/>
              </a:solidFill>
            </a:endParaRPr>
          </a:p>
          <a:p>
            <a:pPr marL="9144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 dirty="0">
                <a:solidFill>
                  <a:srgbClr val="000000"/>
                </a:solidFill>
              </a:rPr>
              <a:t>Reason for taking class</a:t>
            </a:r>
            <a:endParaRPr sz="3000" dirty="0">
              <a:solidFill>
                <a:srgbClr val="000000"/>
              </a:solidFill>
            </a:endParaRPr>
          </a:p>
          <a:p>
            <a:pPr marL="9144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 dirty="0">
                <a:solidFill>
                  <a:srgbClr val="000000"/>
                </a:solidFill>
              </a:rPr>
              <a:t>Something fun or unique about you</a:t>
            </a:r>
            <a:endParaRPr sz="3000" dirty="0">
              <a:solidFill>
                <a:srgbClr val="000000"/>
              </a:solidFill>
            </a:endParaRPr>
          </a:p>
        </p:txBody>
      </p:sp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352750" y="646775"/>
            <a:ext cx="2932500" cy="7701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/>
              <a:t>Introductions:</a:t>
            </a:r>
            <a:endParaRPr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701850" y="2227825"/>
            <a:ext cx="8393659" cy="32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2400" dirty="0">
                <a:solidFill>
                  <a:srgbClr val="000000"/>
                </a:solidFill>
              </a:rPr>
              <a:t>Lecture 1		Thursday1/9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2400" dirty="0">
                <a:solidFill>
                  <a:srgbClr val="000000"/>
                </a:solidFill>
              </a:rPr>
              <a:t>Field Trip 1	Sunday 1/19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2400" dirty="0">
                <a:solidFill>
                  <a:srgbClr val="000000"/>
                </a:solidFill>
              </a:rPr>
              <a:t>Lecture 2		Thursday 1/23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2400" dirty="0">
                <a:solidFill>
                  <a:srgbClr val="000000"/>
                </a:solidFill>
              </a:rPr>
              <a:t>Field Trip 2 	Sunday  1/26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 dirty="0">
                <a:solidFill>
                  <a:srgbClr val="000000"/>
                </a:solidFill>
              </a:rPr>
              <a:t>F</a:t>
            </a:r>
            <a:r>
              <a:rPr lang="en-US" sz="2400" dirty="0" err="1">
                <a:solidFill>
                  <a:srgbClr val="000000"/>
                </a:solidFill>
              </a:rPr>
              <a:t>i</a:t>
            </a:r>
            <a:r>
              <a:rPr lang="en" sz="2400" dirty="0">
                <a:solidFill>
                  <a:srgbClr val="000000"/>
                </a:solidFill>
              </a:rPr>
              <a:t>eld Trip 3 	Saturday  2/1 </a:t>
            </a: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204600" y="616000"/>
            <a:ext cx="4795200" cy="7701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 dirty="0"/>
              <a:t>Course Schedule:</a:t>
            </a:r>
            <a:endParaRPr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body" idx="1"/>
          </p:nvPr>
        </p:nvSpPr>
        <p:spPr>
          <a:xfrm>
            <a:off x="681275" y="2571750"/>
            <a:ext cx="7053000" cy="23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 dirty="0">
                <a:solidFill>
                  <a:srgbClr val="000000"/>
                </a:solidFill>
              </a:rPr>
              <a:t>Attend Lectures and 3 Field Trips</a:t>
            </a:r>
            <a:endParaRPr sz="3000" dirty="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 dirty="0">
                <a:solidFill>
                  <a:srgbClr val="000000"/>
                </a:solidFill>
              </a:rPr>
              <a:t>1 Mountaineers Ski Trip</a:t>
            </a:r>
            <a:endParaRPr sz="3000" dirty="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 dirty="0">
                <a:solidFill>
                  <a:srgbClr val="000000"/>
                </a:solidFill>
              </a:rPr>
              <a:t>Low Impact Recreation Course</a:t>
            </a:r>
            <a:endParaRPr sz="3000" dirty="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000" dirty="0">
              <a:solidFill>
                <a:srgbClr val="000000"/>
              </a:solidFill>
            </a:endParaRPr>
          </a:p>
        </p:txBody>
      </p:sp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681275" y="605725"/>
            <a:ext cx="5735400" cy="7701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Graduation Requirements:</a:t>
            </a:r>
            <a:endParaRPr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827100" cy="5385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/>
              <a:t>Manage Registration: </a:t>
            </a:r>
            <a:endParaRPr sz="3000"/>
          </a:p>
        </p:txBody>
      </p:sp>
      <p:pic>
        <p:nvPicPr>
          <p:cNvPr id="103" name="Google Shape;1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75300"/>
            <a:ext cx="5224976" cy="33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1"/>
          <p:cNvSpPr/>
          <p:nvPr/>
        </p:nvSpPr>
        <p:spPr>
          <a:xfrm>
            <a:off x="4138800" y="4322800"/>
            <a:ext cx="983400" cy="304200"/>
          </a:xfrm>
          <a:prstGeom prst="flowChartAlternateProcess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1"/>
          <p:cNvSpPr/>
          <p:nvPr/>
        </p:nvSpPr>
        <p:spPr>
          <a:xfrm rot="1802963">
            <a:off x="3410080" y="4046842"/>
            <a:ext cx="693165" cy="304311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" name="Google Shape;10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5275" y="152400"/>
            <a:ext cx="1781870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/>
          <p:cNvSpPr/>
          <p:nvPr/>
        </p:nvSpPr>
        <p:spPr>
          <a:xfrm>
            <a:off x="6555275" y="152400"/>
            <a:ext cx="375600" cy="4923000"/>
          </a:xfrm>
          <a:prstGeom prst="flowChartAlternateProcess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200" y="3724072"/>
            <a:ext cx="2726724" cy="90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211500" cy="5385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/>
              <a:t>Course Materials:</a:t>
            </a:r>
            <a:endParaRPr sz="3000"/>
          </a:p>
        </p:txBody>
      </p:sp>
      <p:pic>
        <p:nvPicPr>
          <p:cNvPr id="114" name="Google Shape;11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375300"/>
            <a:ext cx="3019725" cy="1957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2"/>
          <p:cNvSpPr/>
          <p:nvPr/>
        </p:nvSpPr>
        <p:spPr>
          <a:xfrm>
            <a:off x="2171950" y="3985250"/>
            <a:ext cx="983400" cy="304200"/>
          </a:xfrm>
          <a:prstGeom prst="flowChartAlternateProcess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2"/>
          <p:cNvSpPr/>
          <p:nvPr/>
        </p:nvSpPr>
        <p:spPr>
          <a:xfrm rot="1802963">
            <a:off x="1414955" y="3676417"/>
            <a:ext cx="693165" cy="304311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7" name="Google Shape;11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28000" y="1531500"/>
            <a:ext cx="5316000" cy="306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2"/>
          <p:cNvSpPr/>
          <p:nvPr/>
        </p:nvSpPr>
        <p:spPr>
          <a:xfrm>
            <a:off x="3919500" y="2288000"/>
            <a:ext cx="4048200" cy="2340300"/>
          </a:xfrm>
          <a:prstGeom prst="flowChartAlternateProcess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body" idx="1"/>
          </p:nvPr>
        </p:nvSpPr>
        <p:spPr>
          <a:xfrm>
            <a:off x="645171" y="1070281"/>
            <a:ext cx="6441427" cy="24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81050" indent="-285750">
              <a:spcBef>
                <a:spcPts val="1600"/>
              </a:spcBef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" b="1" dirty="0">
                <a:solidFill>
                  <a:schemeClr val="tx1"/>
                </a:solidFill>
              </a:rPr>
              <a:t>Poles , Skis and Boots   	Richad and Cheri </a:t>
            </a:r>
          </a:p>
          <a:p>
            <a:pPr marL="781050" indent="-285750">
              <a:spcBef>
                <a:spcPts val="1600"/>
              </a:spcBef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" b="1" dirty="0">
                <a:solidFill>
                  <a:schemeClr val="tx1"/>
                </a:solidFill>
              </a:rPr>
              <a:t>Clothing and Pack   	Jody and Marilyn</a:t>
            </a:r>
          </a:p>
          <a:p>
            <a:pPr marL="781050" indent="-285750">
              <a:spcBef>
                <a:spcPts val="1600"/>
              </a:spcBef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" b="1" dirty="0">
                <a:solidFill>
                  <a:schemeClr val="tx1"/>
                </a:solidFill>
              </a:rPr>
              <a:t>10 Essentials 		Jody</a:t>
            </a:r>
          </a:p>
          <a:p>
            <a:pPr marL="781050" indent="-285750">
              <a:spcBef>
                <a:spcPts val="1600"/>
              </a:spcBef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" b="1" dirty="0">
                <a:solidFill>
                  <a:schemeClr val="tx1"/>
                </a:solidFill>
              </a:rPr>
              <a:t>Cold Weather Hazards  	Cheri</a:t>
            </a:r>
          </a:p>
          <a:p>
            <a:pPr marL="781050" indent="-285750">
              <a:spcBef>
                <a:spcPts val="1600"/>
              </a:spcBef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" b="1" dirty="0">
                <a:solidFill>
                  <a:schemeClr val="tx1"/>
                </a:solidFill>
              </a:rPr>
              <a:t>Field Trips		Richard  </a:t>
            </a:r>
          </a:p>
          <a:p>
            <a:pPr marL="781050" indent="-285750">
              <a:spcBef>
                <a:spcPts val="1600"/>
              </a:spcBef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" b="1" dirty="0">
                <a:solidFill>
                  <a:schemeClr val="tx1"/>
                </a:solidFill>
              </a:rPr>
              <a:t>Winter Driving		Don  </a:t>
            </a:r>
            <a:endParaRPr lang="en-US" b="1" dirty="0">
              <a:solidFill>
                <a:schemeClr val="tx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558244" y="300181"/>
            <a:ext cx="6895500" cy="7701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/>
              <a:t>Presentations:</a:t>
            </a:r>
            <a:endParaRPr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body" idx="1"/>
          </p:nvPr>
        </p:nvSpPr>
        <p:spPr>
          <a:xfrm>
            <a:off x="681275" y="1599750"/>
            <a:ext cx="7053000" cy="23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-US" sz="3000" dirty="0">
                <a:solidFill>
                  <a:srgbClr val="000000"/>
                </a:solidFill>
              </a:rPr>
              <a:t>Field Trip 1 – 1/19</a:t>
            </a:r>
          </a:p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</a:pPr>
            <a:r>
              <a:rPr lang="en-US" sz="3000" dirty="0">
                <a:solidFill>
                  <a:srgbClr val="000000"/>
                </a:solidFill>
              </a:rPr>
              <a:t>	Crystal Spring Snow Park </a:t>
            </a:r>
            <a:endParaRPr sz="3000" dirty="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-US" sz="3000" dirty="0">
                <a:solidFill>
                  <a:srgbClr val="000000"/>
                </a:solidFill>
              </a:rPr>
              <a:t>Field Trip 2  - 1/26</a:t>
            </a:r>
          </a:p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</a:pPr>
            <a:r>
              <a:rPr lang="en-US" sz="3000" dirty="0">
                <a:solidFill>
                  <a:srgbClr val="000000"/>
                </a:solidFill>
              </a:rPr>
              <a:t>	Crystal Spring Snow Park 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-US" sz="3000" dirty="0">
                <a:solidFill>
                  <a:srgbClr val="000000"/>
                </a:solidFill>
              </a:rPr>
              <a:t>Field Trip 3  - 2/1</a:t>
            </a:r>
          </a:p>
          <a:p>
            <a:pPr marL="495300" lvl="1" indent="0">
              <a:spcBef>
                <a:spcPts val="0"/>
              </a:spcBef>
              <a:buClr>
                <a:srgbClr val="000000"/>
              </a:buClr>
              <a:buSzPts val="3000"/>
              <a:buNone/>
            </a:pPr>
            <a:r>
              <a:rPr lang="en-US" sz="2600" dirty="0">
                <a:solidFill>
                  <a:srgbClr val="000000"/>
                </a:solidFill>
              </a:rPr>
              <a:t>	White Pass Nordic Center</a:t>
            </a:r>
            <a:endParaRPr sz="2600" dirty="0">
              <a:solidFill>
                <a:srgbClr val="000000"/>
              </a:solidFill>
            </a:endParaRPr>
          </a:p>
        </p:txBody>
      </p:sp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681275" y="605725"/>
            <a:ext cx="5735400" cy="7701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 dirty="0"/>
              <a:t>F</a:t>
            </a:r>
            <a:r>
              <a:rPr lang="en-US" sz="3600" dirty="0" err="1"/>
              <a:t>i</a:t>
            </a:r>
            <a:r>
              <a:rPr lang="en" sz="3600" dirty="0"/>
              <a:t>eld  Trips :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28842146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3092</TotalTime>
  <Words>471</Words>
  <Application>Microsoft Office PowerPoint</Application>
  <PresentationFormat>On-screen Show (16:9)</PresentationFormat>
  <Paragraphs>84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Simple Light</vt:lpstr>
      <vt:lpstr>Welcome to Tacoma Cross Country Ski Class</vt:lpstr>
      <vt:lpstr>Agenda:  Introductions Students and Instructors 15 min  Poles, Skis and Boots - Richad and Cheri 25 min  Clothing and Pack - Jody and Marilyn 20 min  10 Essentials – Jody 15 min  Cold Weather Hazards - Cheri 10 min Field Trip Plans – Richard  15 min  Winter Driving – Don 20  min  </vt:lpstr>
      <vt:lpstr>Introductions:</vt:lpstr>
      <vt:lpstr>Course Schedule:</vt:lpstr>
      <vt:lpstr>Graduation Requirements:</vt:lpstr>
      <vt:lpstr>Manage Registration: </vt:lpstr>
      <vt:lpstr>Course Materials:</vt:lpstr>
      <vt:lpstr>Presentations:</vt:lpstr>
      <vt:lpstr>Field  Trips :</vt:lpstr>
      <vt:lpstr>Field Trip 1</vt:lpstr>
      <vt:lpstr>Field Trip 1 – Location </vt:lpstr>
      <vt:lpstr>Field  Trip 3  - Additional Info </vt:lpstr>
      <vt:lpstr>Rental Information: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Everett Cross Country Ski Class</dc:title>
  <dc:creator>Richard Babunovic</dc:creator>
  <cp:lastModifiedBy>Richard Babunovic</cp:lastModifiedBy>
  <cp:revision>7</cp:revision>
  <dcterms:modified xsi:type="dcterms:W3CDTF">2025-01-09T05:01:45Z</dcterms:modified>
</cp:coreProperties>
</file>