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5" r:id="rId2"/>
    <p:sldId id="316" r:id="rId3"/>
    <p:sldId id="317" r:id="rId4"/>
    <p:sldId id="257" r:id="rId5"/>
    <p:sldId id="256" r:id="rId6"/>
    <p:sldId id="259" r:id="rId7"/>
    <p:sldId id="262" r:id="rId8"/>
    <p:sldId id="263" r:id="rId9"/>
    <p:sldId id="261" r:id="rId10"/>
    <p:sldId id="264" r:id="rId11"/>
    <p:sldId id="266" r:id="rId12"/>
    <p:sldId id="267" r:id="rId13"/>
    <p:sldId id="268" r:id="rId14"/>
    <p:sldId id="318" r:id="rId15"/>
    <p:sldId id="319" r:id="rId16"/>
    <p:sldId id="320" r:id="rId17"/>
    <p:sldId id="321" r:id="rId18"/>
    <p:sldId id="310" r:id="rId19"/>
    <p:sldId id="311" r:id="rId20"/>
    <p:sldId id="312" r:id="rId21"/>
    <p:sldId id="313" r:id="rId22"/>
    <p:sldId id="314" r:id="rId23"/>
    <p:sldId id="295" r:id="rId24"/>
    <p:sldId id="296" r:id="rId25"/>
    <p:sldId id="303" r:id="rId26"/>
    <p:sldId id="304" r:id="rId27"/>
    <p:sldId id="305" r:id="rId28"/>
    <p:sldId id="306" r:id="rId29"/>
    <p:sldId id="307" r:id="rId30"/>
    <p:sldId id="308" r:id="rId31"/>
    <p:sldId id="309" r:id="rId32"/>
    <p:sldId id="297" r:id="rId33"/>
    <p:sldId id="322" r:id="rId34"/>
    <p:sldId id="27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5D97C-0756-43CC-A713-08E756E748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1087E-BE85-4615-901A-235B896B7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17952A-1CB5-443F-81D3-72F5132B0BEC}"/>
              </a:ext>
            </a:extLst>
          </p:cNvPr>
          <p:cNvSpPr>
            <a:spLocks noGrp="1"/>
          </p:cNvSpPr>
          <p:nvPr>
            <p:ph type="dt" sz="half" idx="10"/>
          </p:nvPr>
        </p:nvSpPr>
        <p:spPr/>
        <p:txBody>
          <a:bodyPr/>
          <a:lstStyle/>
          <a:p>
            <a:fld id="{4EF3DAFC-946C-4EC8-848C-FE05987F73E9}" type="datetimeFigureOut">
              <a:rPr lang="en-US" smtClean="0"/>
              <a:t>1/18/2019</a:t>
            </a:fld>
            <a:endParaRPr lang="en-US"/>
          </a:p>
        </p:txBody>
      </p:sp>
      <p:sp>
        <p:nvSpPr>
          <p:cNvPr id="5" name="Footer Placeholder 4">
            <a:extLst>
              <a:ext uri="{FF2B5EF4-FFF2-40B4-BE49-F238E27FC236}">
                <a16:creationId xmlns:a16="http://schemas.microsoft.com/office/drawing/2014/main" id="{005A87C2-1B38-44B0-9161-DECD7DCC3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41E64-2322-43E6-9913-35206AD6E9D1}"/>
              </a:ext>
            </a:extLst>
          </p:cNvPr>
          <p:cNvSpPr>
            <a:spLocks noGrp="1"/>
          </p:cNvSpPr>
          <p:nvPr>
            <p:ph type="sldNum" sz="quarter" idx="12"/>
          </p:nvPr>
        </p:nvSpPr>
        <p:spPr/>
        <p:txBody>
          <a:bodyPr/>
          <a:lstStyle/>
          <a:p>
            <a:fld id="{9CBD5666-4888-457C-BD1D-97708965106F}" type="slidenum">
              <a:rPr lang="en-US" smtClean="0"/>
              <a:t>‹#›</a:t>
            </a:fld>
            <a:endParaRPr lang="en-US"/>
          </a:p>
        </p:txBody>
      </p:sp>
    </p:spTree>
    <p:extLst>
      <p:ext uri="{BB962C8B-B14F-4D97-AF65-F5344CB8AC3E}">
        <p14:creationId xmlns:p14="http://schemas.microsoft.com/office/powerpoint/2010/main" val="1673898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3EE73-8CDB-4688-9D89-29A8471CE5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942875-80FD-4852-BE8A-9EAC8F9B0F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904C1-A86F-412C-9C91-71B2091E5D4D}"/>
              </a:ext>
            </a:extLst>
          </p:cNvPr>
          <p:cNvSpPr>
            <a:spLocks noGrp="1"/>
          </p:cNvSpPr>
          <p:nvPr>
            <p:ph type="dt" sz="half" idx="10"/>
          </p:nvPr>
        </p:nvSpPr>
        <p:spPr/>
        <p:txBody>
          <a:bodyPr/>
          <a:lstStyle/>
          <a:p>
            <a:fld id="{4EF3DAFC-946C-4EC8-848C-FE05987F73E9}" type="datetimeFigureOut">
              <a:rPr lang="en-US" smtClean="0"/>
              <a:t>1/18/2019</a:t>
            </a:fld>
            <a:endParaRPr lang="en-US"/>
          </a:p>
        </p:txBody>
      </p:sp>
      <p:sp>
        <p:nvSpPr>
          <p:cNvPr id="5" name="Footer Placeholder 4">
            <a:extLst>
              <a:ext uri="{FF2B5EF4-FFF2-40B4-BE49-F238E27FC236}">
                <a16:creationId xmlns:a16="http://schemas.microsoft.com/office/drawing/2014/main" id="{FFB9B0C6-7773-4DD8-A6FB-FCBC29676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07C60-ED1B-41B6-A9D4-0CD44C859F3C}"/>
              </a:ext>
            </a:extLst>
          </p:cNvPr>
          <p:cNvSpPr>
            <a:spLocks noGrp="1"/>
          </p:cNvSpPr>
          <p:nvPr>
            <p:ph type="sldNum" sz="quarter" idx="12"/>
          </p:nvPr>
        </p:nvSpPr>
        <p:spPr/>
        <p:txBody>
          <a:bodyPr/>
          <a:lstStyle/>
          <a:p>
            <a:fld id="{9CBD5666-4888-457C-BD1D-97708965106F}" type="slidenum">
              <a:rPr lang="en-US" smtClean="0"/>
              <a:t>‹#›</a:t>
            </a:fld>
            <a:endParaRPr lang="en-US"/>
          </a:p>
        </p:txBody>
      </p:sp>
    </p:spTree>
    <p:extLst>
      <p:ext uri="{BB962C8B-B14F-4D97-AF65-F5344CB8AC3E}">
        <p14:creationId xmlns:p14="http://schemas.microsoft.com/office/powerpoint/2010/main" val="3678890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7F2D77-3675-4641-BA6D-9E0E432BD5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D3599-7550-48C9-85D3-72628AA1F3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770DC-566D-4468-A451-C3E45A4F15A8}"/>
              </a:ext>
            </a:extLst>
          </p:cNvPr>
          <p:cNvSpPr>
            <a:spLocks noGrp="1"/>
          </p:cNvSpPr>
          <p:nvPr>
            <p:ph type="dt" sz="half" idx="10"/>
          </p:nvPr>
        </p:nvSpPr>
        <p:spPr/>
        <p:txBody>
          <a:bodyPr/>
          <a:lstStyle/>
          <a:p>
            <a:fld id="{4EF3DAFC-946C-4EC8-848C-FE05987F73E9}" type="datetimeFigureOut">
              <a:rPr lang="en-US" smtClean="0"/>
              <a:t>1/18/2019</a:t>
            </a:fld>
            <a:endParaRPr lang="en-US"/>
          </a:p>
        </p:txBody>
      </p:sp>
      <p:sp>
        <p:nvSpPr>
          <p:cNvPr id="5" name="Footer Placeholder 4">
            <a:extLst>
              <a:ext uri="{FF2B5EF4-FFF2-40B4-BE49-F238E27FC236}">
                <a16:creationId xmlns:a16="http://schemas.microsoft.com/office/drawing/2014/main" id="{69960B3F-D911-495F-9C3E-1BDED18BA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65D7A-2D8B-42DC-AA5E-C29AADF723F4}"/>
              </a:ext>
            </a:extLst>
          </p:cNvPr>
          <p:cNvSpPr>
            <a:spLocks noGrp="1"/>
          </p:cNvSpPr>
          <p:nvPr>
            <p:ph type="sldNum" sz="quarter" idx="12"/>
          </p:nvPr>
        </p:nvSpPr>
        <p:spPr/>
        <p:txBody>
          <a:bodyPr/>
          <a:lstStyle/>
          <a:p>
            <a:fld id="{9CBD5666-4888-457C-BD1D-97708965106F}" type="slidenum">
              <a:rPr lang="en-US" smtClean="0"/>
              <a:t>‹#›</a:t>
            </a:fld>
            <a:endParaRPr lang="en-US"/>
          </a:p>
        </p:txBody>
      </p:sp>
    </p:spTree>
    <p:extLst>
      <p:ext uri="{BB962C8B-B14F-4D97-AF65-F5344CB8AC3E}">
        <p14:creationId xmlns:p14="http://schemas.microsoft.com/office/powerpoint/2010/main" val="4281085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AD58-CAAE-48E6-8A95-CFE18BCF9A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CF4CCA-1CE8-4A9C-994C-4CBA674FAF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CF73E9-3CED-4D72-A700-8B32C513D8BE}"/>
              </a:ext>
            </a:extLst>
          </p:cNvPr>
          <p:cNvSpPr>
            <a:spLocks noGrp="1"/>
          </p:cNvSpPr>
          <p:nvPr>
            <p:ph type="dt" sz="half" idx="10"/>
          </p:nvPr>
        </p:nvSpPr>
        <p:spPr/>
        <p:txBody>
          <a:bodyPr/>
          <a:lstStyle/>
          <a:p>
            <a:fld id="{4EF3DAFC-946C-4EC8-848C-FE05987F73E9}" type="datetimeFigureOut">
              <a:rPr lang="en-US" smtClean="0"/>
              <a:t>1/18/2019</a:t>
            </a:fld>
            <a:endParaRPr lang="en-US"/>
          </a:p>
        </p:txBody>
      </p:sp>
      <p:sp>
        <p:nvSpPr>
          <p:cNvPr id="5" name="Footer Placeholder 4">
            <a:extLst>
              <a:ext uri="{FF2B5EF4-FFF2-40B4-BE49-F238E27FC236}">
                <a16:creationId xmlns:a16="http://schemas.microsoft.com/office/drawing/2014/main" id="{CE13C67E-A270-4CD9-AD56-94D8BC16F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3023F-C9DA-459B-B4BD-F6333822E03C}"/>
              </a:ext>
            </a:extLst>
          </p:cNvPr>
          <p:cNvSpPr>
            <a:spLocks noGrp="1"/>
          </p:cNvSpPr>
          <p:nvPr>
            <p:ph type="sldNum" sz="quarter" idx="12"/>
          </p:nvPr>
        </p:nvSpPr>
        <p:spPr/>
        <p:txBody>
          <a:bodyPr/>
          <a:lstStyle/>
          <a:p>
            <a:fld id="{9CBD5666-4888-457C-BD1D-97708965106F}" type="slidenum">
              <a:rPr lang="en-US" smtClean="0"/>
              <a:t>‹#›</a:t>
            </a:fld>
            <a:endParaRPr lang="en-US"/>
          </a:p>
        </p:txBody>
      </p:sp>
    </p:spTree>
    <p:extLst>
      <p:ext uri="{BB962C8B-B14F-4D97-AF65-F5344CB8AC3E}">
        <p14:creationId xmlns:p14="http://schemas.microsoft.com/office/powerpoint/2010/main" val="3146654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FDCD-14AD-421A-B75D-3C672250B7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7B0D2B-86B9-45DA-A15F-F0A7A6DB70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556D51-8727-45A1-AED0-A690EC24FCE2}"/>
              </a:ext>
            </a:extLst>
          </p:cNvPr>
          <p:cNvSpPr>
            <a:spLocks noGrp="1"/>
          </p:cNvSpPr>
          <p:nvPr>
            <p:ph type="dt" sz="half" idx="10"/>
          </p:nvPr>
        </p:nvSpPr>
        <p:spPr/>
        <p:txBody>
          <a:bodyPr/>
          <a:lstStyle/>
          <a:p>
            <a:fld id="{4EF3DAFC-946C-4EC8-848C-FE05987F73E9}" type="datetimeFigureOut">
              <a:rPr lang="en-US" smtClean="0"/>
              <a:t>1/18/2019</a:t>
            </a:fld>
            <a:endParaRPr lang="en-US"/>
          </a:p>
        </p:txBody>
      </p:sp>
      <p:sp>
        <p:nvSpPr>
          <p:cNvPr id="5" name="Footer Placeholder 4">
            <a:extLst>
              <a:ext uri="{FF2B5EF4-FFF2-40B4-BE49-F238E27FC236}">
                <a16:creationId xmlns:a16="http://schemas.microsoft.com/office/drawing/2014/main" id="{B0C6D5E4-51D6-4B7A-B342-598988F03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B3193-D822-454A-8FD0-E5941957B915}"/>
              </a:ext>
            </a:extLst>
          </p:cNvPr>
          <p:cNvSpPr>
            <a:spLocks noGrp="1"/>
          </p:cNvSpPr>
          <p:nvPr>
            <p:ph type="sldNum" sz="quarter" idx="12"/>
          </p:nvPr>
        </p:nvSpPr>
        <p:spPr/>
        <p:txBody>
          <a:bodyPr/>
          <a:lstStyle/>
          <a:p>
            <a:fld id="{9CBD5666-4888-457C-BD1D-97708965106F}" type="slidenum">
              <a:rPr lang="en-US" smtClean="0"/>
              <a:t>‹#›</a:t>
            </a:fld>
            <a:endParaRPr lang="en-US"/>
          </a:p>
        </p:txBody>
      </p:sp>
    </p:spTree>
    <p:extLst>
      <p:ext uri="{BB962C8B-B14F-4D97-AF65-F5344CB8AC3E}">
        <p14:creationId xmlns:p14="http://schemas.microsoft.com/office/powerpoint/2010/main" val="101614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8E80-AB07-4415-AE21-1E1A1FA062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B313C7-849E-49FA-B92C-8429386AACD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98D15D-19E7-47D6-A60D-50A14F73EDF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9DDD28-6724-495C-A72A-D4C30E1B609C}"/>
              </a:ext>
            </a:extLst>
          </p:cNvPr>
          <p:cNvSpPr>
            <a:spLocks noGrp="1"/>
          </p:cNvSpPr>
          <p:nvPr>
            <p:ph type="dt" sz="half" idx="10"/>
          </p:nvPr>
        </p:nvSpPr>
        <p:spPr/>
        <p:txBody>
          <a:bodyPr/>
          <a:lstStyle/>
          <a:p>
            <a:fld id="{4EF3DAFC-946C-4EC8-848C-FE05987F73E9}" type="datetimeFigureOut">
              <a:rPr lang="en-US" smtClean="0"/>
              <a:t>1/18/2019</a:t>
            </a:fld>
            <a:endParaRPr lang="en-US"/>
          </a:p>
        </p:txBody>
      </p:sp>
      <p:sp>
        <p:nvSpPr>
          <p:cNvPr id="6" name="Footer Placeholder 5">
            <a:extLst>
              <a:ext uri="{FF2B5EF4-FFF2-40B4-BE49-F238E27FC236}">
                <a16:creationId xmlns:a16="http://schemas.microsoft.com/office/drawing/2014/main" id="{5B64D2BF-6127-40E4-AFEA-2F5346A5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6E0CA5-3C05-4E6A-87EA-6F9FE02FC23E}"/>
              </a:ext>
            </a:extLst>
          </p:cNvPr>
          <p:cNvSpPr>
            <a:spLocks noGrp="1"/>
          </p:cNvSpPr>
          <p:nvPr>
            <p:ph type="sldNum" sz="quarter" idx="12"/>
          </p:nvPr>
        </p:nvSpPr>
        <p:spPr/>
        <p:txBody>
          <a:bodyPr/>
          <a:lstStyle/>
          <a:p>
            <a:fld id="{9CBD5666-4888-457C-BD1D-97708965106F}" type="slidenum">
              <a:rPr lang="en-US" smtClean="0"/>
              <a:t>‹#›</a:t>
            </a:fld>
            <a:endParaRPr lang="en-US"/>
          </a:p>
        </p:txBody>
      </p:sp>
    </p:spTree>
    <p:extLst>
      <p:ext uri="{BB962C8B-B14F-4D97-AF65-F5344CB8AC3E}">
        <p14:creationId xmlns:p14="http://schemas.microsoft.com/office/powerpoint/2010/main" val="276214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D698-2176-46EB-B4C9-4722E595F7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7215B9-095D-415D-935B-CCDB468ABA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7376D70-C213-4B61-9F86-119CC83D3B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3BEA10-E79C-4268-9BD5-5CABE5726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9D10A2-56E7-4DD3-A337-7906405E185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D7519A-73FB-4FAA-AA86-E0368241E907}"/>
              </a:ext>
            </a:extLst>
          </p:cNvPr>
          <p:cNvSpPr>
            <a:spLocks noGrp="1"/>
          </p:cNvSpPr>
          <p:nvPr>
            <p:ph type="dt" sz="half" idx="10"/>
          </p:nvPr>
        </p:nvSpPr>
        <p:spPr/>
        <p:txBody>
          <a:bodyPr/>
          <a:lstStyle/>
          <a:p>
            <a:fld id="{4EF3DAFC-946C-4EC8-848C-FE05987F73E9}" type="datetimeFigureOut">
              <a:rPr lang="en-US" smtClean="0"/>
              <a:t>1/18/2019</a:t>
            </a:fld>
            <a:endParaRPr lang="en-US"/>
          </a:p>
        </p:txBody>
      </p:sp>
      <p:sp>
        <p:nvSpPr>
          <p:cNvPr id="8" name="Footer Placeholder 7">
            <a:extLst>
              <a:ext uri="{FF2B5EF4-FFF2-40B4-BE49-F238E27FC236}">
                <a16:creationId xmlns:a16="http://schemas.microsoft.com/office/drawing/2014/main" id="{A8340910-FEF1-489F-9F63-D7945E0104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087637-42E4-4094-A453-3B485A169D58}"/>
              </a:ext>
            </a:extLst>
          </p:cNvPr>
          <p:cNvSpPr>
            <a:spLocks noGrp="1"/>
          </p:cNvSpPr>
          <p:nvPr>
            <p:ph type="sldNum" sz="quarter" idx="12"/>
          </p:nvPr>
        </p:nvSpPr>
        <p:spPr/>
        <p:txBody>
          <a:bodyPr/>
          <a:lstStyle/>
          <a:p>
            <a:fld id="{9CBD5666-4888-457C-BD1D-97708965106F}" type="slidenum">
              <a:rPr lang="en-US" smtClean="0"/>
              <a:t>‹#›</a:t>
            </a:fld>
            <a:endParaRPr lang="en-US"/>
          </a:p>
        </p:txBody>
      </p:sp>
    </p:spTree>
    <p:extLst>
      <p:ext uri="{BB962C8B-B14F-4D97-AF65-F5344CB8AC3E}">
        <p14:creationId xmlns:p14="http://schemas.microsoft.com/office/powerpoint/2010/main" val="2771489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E8D7-61D3-4867-B204-43A536BEA1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AE749E-2E89-486A-8437-55F4D5EB9690}"/>
              </a:ext>
            </a:extLst>
          </p:cNvPr>
          <p:cNvSpPr>
            <a:spLocks noGrp="1"/>
          </p:cNvSpPr>
          <p:nvPr>
            <p:ph type="dt" sz="half" idx="10"/>
          </p:nvPr>
        </p:nvSpPr>
        <p:spPr/>
        <p:txBody>
          <a:bodyPr/>
          <a:lstStyle/>
          <a:p>
            <a:fld id="{4EF3DAFC-946C-4EC8-848C-FE05987F73E9}" type="datetimeFigureOut">
              <a:rPr lang="en-US" smtClean="0"/>
              <a:t>1/18/2019</a:t>
            </a:fld>
            <a:endParaRPr lang="en-US"/>
          </a:p>
        </p:txBody>
      </p:sp>
      <p:sp>
        <p:nvSpPr>
          <p:cNvPr id="4" name="Footer Placeholder 3">
            <a:extLst>
              <a:ext uri="{FF2B5EF4-FFF2-40B4-BE49-F238E27FC236}">
                <a16:creationId xmlns:a16="http://schemas.microsoft.com/office/drawing/2014/main" id="{269F93AC-0D0E-47AF-B706-B147B82349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E2D094-4D0C-4C22-8505-5B64ADAF12B0}"/>
              </a:ext>
            </a:extLst>
          </p:cNvPr>
          <p:cNvSpPr>
            <a:spLocks noGrp="1"/>
          </p:cNvSpPr>
          <p:nvPr>
            <p:ph type="sldNum" sz="quarter" idx="12"/>
          </p:nvPr>
        </p:nvSpPr>
        <p:spPr/>
        <p:txBody>
          <a:bodyPr/>
          <a:lstStyle/>
          <a:p>
            <a:fld id="{9CBD5666-4888-457C-BD1D-97708965106F}" type="slidenum">
              <a:rPr lang="en-US" smtClean="0"/>
              <a:t>‹#›</a:t>
            </a:fld>
            <a:endParaRPr lang="en-US"/>
          </a:p>
        </p:txBody>
      </p:sp>
    </p:spTree>
    <p:extLst>
      <p:ext uri="{BB962C8B-B14F-4D97-AF65-F5344CB8AC3E}">
        <p14:creationId xmlns:p14="http://schemas.microsoft.com/office/powerpoint/2010/main" val="324787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239A42-200C-40C9-AF75-7B5A52D79299}"/>
              </a:ext>
            </a:extLst>
          </p:cNvPr>
          <p:cNvSpPr>
            <a:spLocks noGrp="1"/>
          </p:cNvSpPr>
          <p:nvPr>
            <p:ph type="dt" sz="half" idx="10"/>
          </p:nvPr>
        </p:nvSpPr>
        <p:spPr/>
        <p:txBody>
          <a:bodyPr/>
          <a:lstStyle/>
          <a:p>
            <a:fld id="{4EF3DAFC-946C-4EC8-848C-FE05987F73E9}" type="datetimeFigureOut">
              <a:rPr lang="en-US" smtClean="0"/>
              <a:t>1/18/2019</a:t>
            </a:fld>
            <a:endParaRPr lang="en-US"/>
          </a:p>
        </p:txBody>
      </p:sp>
      <p:sp>
        <p:nvSpPr>
          <p:cNvPr id="3" name="Footer Placeholder 2">
            <a:extLst>
              <a:ext uri="{FF2B5EF4-FFF2-40B4-BE49-F238E27FC236}">
                <a16:creationId xmlns:a16="http://schemas.microsoft.com/office/drawing/2014/main" id="{A4641E57-70C9-412F-A915-C7EAE01222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39DA97-F4A4-4C8E-B716-7D072F8EE94F}"/>
              </a:ext>
            </a:extLst>
          </p:cNvPr>
          <p:cNvSpPr>
            <a:spLocks noGrp="1"/>
          </p:cNvSpPr>
          <p:nvPr>
            <p:ph type="sldNum" sz="quarter" idx="12"/>
          </p:nvPr>
        </p:nvSpPr>
        <p:spPr/>
        <p:txBody>
          <a:bodyPr/>
          <a:lstStyle/>
          <a:p>
            <a:fld id="{9CBD5666-4888-457C-BD1D-97708965106F}" type="slidenum">
              <a:rPr lang="en-US" smtClean="0"/>
              <a:t>‹#›</a:t>
            </a:fld>
            <a:endParaRPr lang="en-US"/>
          </a:p>
        </p:txBody>
      </p:sp>
    </p:spTree>
    <p:extLst>
      <p:ext uri="{BB962C8B-B14F-4D97-AF65-F5344CB8AC3E}">
        <p14:creationId xmlns:p14="http://schemas.microsoft.com/office/powerpoint/2010/main" val="1874404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78E97-381B-402A-A0B2-B24616F8C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52A5BF-FEB0-49B0-825E-1356C4E3A7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142906-AF42-49F8-AE27-A732F6C81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9A3C4A-A3BF-4A98-90C8-D11C5BFB516A}"/>
              </a:ext>
            </a:extLst>
          </p:cNvPr>
          <p:cNvSpPr>
            <a:spLocks noGrp="1"/>
          </p:cNvSpPr>
          <p:nvPr>
            <p:ph type="dt" sz="half" idx="10"/>
          </p:nvPr>
        </p:nvSpPr>
        <p:spPr/>
        <p:txBody>
          <a:bodyPr/>
          <a:lstStyle/>
          <a:p>
            <a:fld id="{4EF3DAFC-946C-4EC8-848C-FE05987F73E9}" type="datetimeFigureOut">
              <a:rPr lang="en-US" smtClean="0"/>
              <a:t>1/18/2019</a:t>
            </a:fld>
            <a:endParaRPr lang="en-US"/>
          </a:p>
        </p:txBody>
      </p:sp>
      <p:sp>
        <p:nvSpPr>
          <p:cNvPr id="6" name="Footer Placeholder 5">
            <a:extLst>
              <a:ext uri="{FF2B5EF4-FFF2-40B4-BE49-F238E27FC236}">
                <a16:creationId xmlns:a16="http://schemas.microsoft.com/office/drawing/2014/main" id="{C457E32F-333C-4C03-9487-EA8D461D5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99E1B-B7F6-4AA1-A134-5E10CF4A29DA}"/>
              </a:ext>
            </a:extLst>
          </p:cNvPr>
          <p:cNvSpPr>
            <a:spLocks noGrp="1"/>
          </p:cNvSpPr>
          <p:nvPr>
            <p:ph type="sldNum" sz="quarter" idx="12"/>
          </p:nvPr>
        </p:nvSpPr>
        <p:spPr/>
        <p:txBody>
          <a:bodyPr/>
          <a:lstStyle/>
          <a:p>
            <a:fld id="{9CBD5666-4888-457C-BD1D-97708965106F}" type="slidenum">
              <a:rPr lang="en-US" smtClean="0"/>
              <a:t>‹#›</a:t>
            </a:fld>
            <a:endParaRPr lang="en-US"/>
          </a:p>
        </p:txBody>
      </p:sp>
    </p:spTree>
    <p:extLst>
      <p:ext uri="{BB962C8B-B14F-4D97-AF65-F5344CB8AC3E}">
        <p14:creationId xmlns:p14="http://schemas.microsoft.com/office/powerpoint/2010/main" val="2814063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7578-06B0-41A3-8A9C-E7FB00787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195322-D0A1-43FD-9594-68152EB9F7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20DDC6-8DE0-428C-8BDD-B2870C8C3C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DF3A73-1DD5-45C2-A495-7AD9F4CC3897}"/>
              </a:ext>
            </a:extLst>
          </p:cNvPr>
          <p:cNvSpPr>
            <a:spLocks noGrp="1"/>
          </p:cNvSpPr>
          <p:nvPr>
            <p:ph type="dt" sz="half" idx="10"/>
          </p:nvPr>
        </p:nvSpPr>
        <p:spPr/>
        <p:txBody>
          <a:bodyPr/>
          <a:lstStyle/>
          <a:p>
            <a:fld id="{4EF3DAFC-946C-4EC8-848C-FE05987F73E9}" type="datetimeFigureOut">
              <a:rPr lang="en-US" smtClean="0"/>
              <a:t>1/18/2019</a:t>
            </a:fld>
            <a:endParaRPr lang="en-US"/>
          </a:p>
        </p:txBody>
      </p:sp>
      <p:sp>
        <p:nvSpPr>
          <p:cNvPr id="6" name="Footer Placeholder 5">
            <a:extLst>
              <a:ext uri="{FF2B5EF4-FFF2-40B4-BE49-F238E27FC236}">
                <a16:creationId xmlns:a16="http://schemas.microsoft.com/office/drawing/2014/main" id="{4F53C165-CF27-49DB-A97D-233887D3A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C7E37-3C3D-4D7C-BE56-468935DE5DF3}"/>
              </a:ext>
            </a:extLst>
          </p:cNvPr>
          <p:cNvSpPr>
            <a:spLocks noGrp="1"/>
          </p:cNvSpPr>
          <p:nvPr>
            <p:ph type="sldNum" sz="quarter" idx="12"/>
          </p:nvPr>
        </p:nvSpPr>
        <p:spPr/>
        <p:txBody>
          <a:bodyPr/>
          <a:lstStyle/>
          <a:p>
            <a:fld id="{9CBD5666-4888-457C-BD1D-97708965106F}" type="slidenum">
              <a:rPr lang="en-US" smtClean="0"/>
              <a:t>‹#›</a:t>
            </a:fld>
            <a:endParaRPr lang="en-US"/>
          </a:p>
        </p:txBody>
      </p:sp>
    </p:spTree>
    <p:extLst>
      <p:ext uri="{BB962C8B-B14F-4D97-AF65-F5344CB8AC3E}">
        <p14:creationId xmlns:p14="http://schemas.microsoft.com/office/powerpoint/2010/main" val="869025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FD4CAC-D4A6-4ABE-942B-F6B27C410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6D404C-2AC1-4495-8F1F-B8D4AF48C4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702CB-4593-4846-B141-83FE12B082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3DAFC-946C-4EC8-848C-FE05987F73E9}" type="datetimeFigureOut">
              <a:rPr lang="en-US" smtClean="0"/>
              <a:t>1/18/2019</a:t>
            </a:fld>
            <a:endParaRPr lang="en-US"/>
          </a:p>
        </p:txBody>
      </p:sp>
      <p:sp>
        <p:nvSpPr>
          <p:cNvPr id="5" name="Footer Placeholder 4">
            <a:extLst>
              <a:ext uri="{FF2B5EF4-FFF2-40B4-BE49-F238E27FC236}">
                <a16:creationId xmlns:a16="http://schemas.microsoft.com/office/drawing/2014/main" id="{873F5761-7D26-482C-8E45-C7B813BD4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BDA079-BD34-4459-B4C3-3DC8092054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D5666-4888-457C-BD1D-97708965106F}" type="slidenum">
              <a:rPr lang="en-US" smtClean="0"/>
              <a:t>‹#›</a:t>
            </a:fld>
            <a:endParaRPr lang="en-US"/>
          </a:p>
        </p:txBody>
      </p:sp>
    </p:spTree>
    <p:extLst>
      <p:ext uri="{BB962C8B-B14F-4D97-AF65-F5344CB8AC3E}">
        <p14:creationId xmlns:p14="http://schemas.microsoft.com/office/powerpoint/2010/main" val="2621933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hyperlink" Target="https://freestocktextures.com/" TargetMode="External"/><Relationship Id="rId7" Type="http://schemas.openxmlformats.org/officeDocument/2006/relationships/hyperlink" Target="https://topazlabs.com/" TargetMode="External"/><Relationship Id="rId2" Type="http://schemas.openxmlformats.org/officeDocument/2006/relationships/hyperlink" Target="http://www.shadowhousecreations.blogspot.com/" TargetMode="External"/><Relationship Id="rId1" Type="http://schemas.openxmlformats.org/officeDocument/2006/relationships/slideLayout" Target="../slideLayouts/slideLayout7.xml"/><Relationship Id="rId6" Type="http://schemas.openxmlformats.org/officeDocument/2006/relationships/hyperlink" Target="https://nikcollection.dxo.com/" TargetMode="External"/><Relationship Id="rId5" Type="http://schemas.openxmlformats.org/officeDocument/2006/relationships/hyperlink" Target="https://www.pexels.com/" TargetMode="External"/><Relationship Id="rId10" Type="http://schemas.openxmlformats.org/officeDocument/2006/relationships/hyperlink" Target="mailto:Fotogirl.Heidi@gmail.com" TargetMode="External"/><Relationship Id="rId4" Type="http://schemas.openxmlformats.org/officeDocument/2006/relationships/hyperlink" Target="http://www.textures.com/" TargetMode="External"/><Relationship Id="rId9" Type="http://schemas.openxmlformats.org/officeDocument/2006/relationships/hyperlink" Target="http://www.hiwalkerphoto.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F70DB8-EDF8-4ED2-96F2-63D354794B65}"/>
              </a:ext>
            </a:extLst>
          </p:cNvPr>
          <p:cNvSpPr txBox="1"/>
          <p:nvPr/>
        </p:nvSpPr>
        <p:spPr>
          <a:xfrm>
            <a:off x="2105487" y="834502"/>
            <a:ext cx="7981026" cy="923330"/>
          </a:xfrm>
          <a:prstGeom prst="rect">
            <a:avLst/>
          </a:prstGeom>
          <a:noFill/>
        </p:spPr>
        <p:txBody>
          <a:bodyPr wrap="square" rtlCol="0">
            <a:spAutoFit/>
          </a:bodyPr>
          <a:lstStyle/>
          <a:p>
            <a:r>
              <a:rPr lang="en-US" sz="5400" dirty="0"/>
              <a:t>MONTAGES AND TEXTURES</a:t>
            </a:r>
          </a:p>
        </p:txBody>
      </p:sp>
      <p:sp>
        <p:nvSpPr>
          <p:cNvPr id="3" name="TextBox 2">
            <a:extLst>
              <a:ext uri="{FF2B5EF4-FFF2-40B4-BE49-F238E27FC236}">
                <a16:creationId xmlns:a16="http://schemas.microsoft.com/office/drawing/2014/main" id="{17C8A27B-4788-472E-AFF7-CE0A2C3A655B}"/>
              </a:ext>
            </a:extLst>
          </p:cNvPr>
          <p:cNvSpPr txBox="1"/>
          <p:nvPr/>
        </p:nvSpPr>
        <p:spPr>
          <a:xfrm>
            <a:off x="5060271" y="6169980"/>
            <a:ext cx="1376039" cy="369332"/>
          </a:xfrm>
          <a:prstGeom prst="rect">
            <a:avLst/>
          </a:prstGeom>
          <a:noFill/>
        </p:spPr>
        <p:txBody>
          <a:bodyPr wrap="square" rtlCol="0">
            <a:spAutoFit/>
          </a:bodyPr>
          <a:lstStyle/>
          <a:p>
            <a:r>
              <a:rPr lang="en-US" dirty="0"/>
              <a:t>Heidi Walker</a:t>
            </a:r>
          </a:p>
        </p:txBody>
      </p:sp>
      <p:pic>
        <p:nvPicPr>
          <p:cNvPr id="5" name="Picture 4">
            <a:extLst>
              <a:ext uri="{FF2B5EF4-FFF2-40B4-BE49-F238E27FC236}">
                <a16:creationId xmlns:a16="http://schemas.microsoft.com/office/drawing/2014/main" id="{458CD32B-9F2C-47B7-A022-ADAFF71DE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707" y="1757832"/>
            <a:ext cx="2818161" cy="4237836"/>
          </a:xfrm>
          <a:prstGeom prst="rect">
            <a:avLst/>
          </a:prstGeom>
        </p:spPr>
      </p:pic>
      <p:pic>
        <p:nvPicPr>
          <p:cNvPr id="7" name="Picture 6">
            <a:extLst>
              <a:ext uri="{FF2B5EF4-FFF2-40B4-BE49-F238E27FC236}">
                <a16:creationId xmlns:a16="http://schemas.microsoft.com/office/drawing/2014/main" id="{5830D79F-4406-4E84-8D3E-B84C841A8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742" y="1757832"/>
            <a:ext cx="3078480" cy="4267200"/>
          </a:xfrm>
          <a:prstGeom prst="rect">
            <a:avLst/>
          </a:prstGeom>
        </p:spPr>
      </p:pic>
    </p:spTree>
    <p:extLst>
      <p:ext uri="{BB962C8B-B14F-4D97-AF65-F5344CB8AC3E}">
        <p14:creationId xmlns:p14="http://schemas.microsoft.com/office/powerpoint/2010/main" val="502717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43D26-AC52-4F2E-8303-390C811E0899}"/>
              </a:ext>
            </a:extLst>
          </p:cNvPr>
          <p:cNvPicPr>
            <a:picLocks noChangeAspect="1"/>
          </p:cNvPicPr>
          <p:nvPr/>
        </p:nvPicPr>
        <p:blipFill>
          <a:blip r:embed="rId2"/>
          <a:stretch>
            <a:fillRect/>
          </a:stretch>
        </p:blipFill>
        <p:spPr>
          <a:xfrm>
            <a:off x="347241" y="208344"/>
            <a:ext cx="7016830" cy="3946967"/>
          </a:xfrm>
          <a:prstGeom prst="rect">
            <a:avLst/>
          </a:prstGeom>
        </p:spPr>
      </p:pic>
      <p:sp>
        <p:nvSpPr>
          <p:cNvPr id="3" name="TextBox 2">
            <a:extLst>
              <a:ext uri="{FF2B5EF4-FFF2-40B4-BE49-F238E27FC236}">
                <a16:creationId xmlns:a16="http://schemas.microsoft.com/office/drawing/2014/main" id="{B26CA2AB-1C96-469A-9CA5-ED5F79D60B9F}"/>
              </a:ext>
            </a:extLst>
          </p:cNvPr>
          <p:cNvSpPr txBox="1"/>
          <p:nvPr/>
        </p:nvSpPr>
        <p:spPr>
          <a:xfrm flipH="1">
            <a:off x="439837" y="5092859"/>
            <a:ext cx="6924233" cy="646331"/>
          </a:xfrm>
          <a:prstGeom prst="rect">
            <a:avLst/>
          </a:prstGeom>
          <a:noFill/>
        </p:spPr>
        <p:txBody>
          <a:bodyPr wrap="square" rtlCol="0">
            <a:spAutoFit/>
          </a:bodyPr>
          <a:lstStyle/>
          <a:p>
            <a:r>
              <a:rPr lang="en-US" dirty="0"/>
              <a:t>Select the move tool in the upper left. Then grab the tab of the image copy (the blurry one) and move it aside. </a:t>
            </a:r>
          </a:p>
        </p:txBody>
      </p:sp>
    </p:spTree>
    <p:extLst>
      <p:ext uri="{BB962C8B-B14F-4D97-AF65-F5344CB8AC3E}">
        <p14:creationId xmlns:p14="http://schemas.microsoft.com/office/powerpoint/2010/main" val="2806044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F0C950-B530-4ABB-87A5-97B320B246D3}"/>
              </a:ext>
            </a:extLst>
          </p:cNvPr>
          <p:cNvPicPr>
            <a:picLocks noChangeAspect="1"/>
          </p:cNvPicPr>
          <p:nvPr/>
        </p:nvPicPr>
        <p:blipFill>
          <a:blip r:embed="rId2"/>
          <a:stretch>
            <a:fillRect/>
          </a:stretch>
        </p:blipFill>
        <p:spPr>
          <a:xfrm>
            <a:off x="289367" y="185195"/>
            <a:ext cx="7160871" cy="4027990"/>
          </a:xfrm>
          <a:prstGeom prst="rect">
            <a:avLst/>
          </a:prstGeom>
        </p:spPr>
      </p:pic>
      <p:sp>
        <p:nvSpPr>
          <p:cNvPr id="3" name="TextBox 2">
            <a:extLst>
              <a:ext uri="{FF2B5EF4-FFF2-40B4-BE49-F238E27FC236}">
                <a16:creationId xmlns:a16="http://schemas.microsoft.com/office/drawing/2014/main" id="{CA4CCE03-FFBA-4180-911B-4DC19474553B}"/>
              </a:ext>
            </a:extLst>
          </p:cNvPr>
          <p:cNvSpPr txBox="1"/>
          <p:nvPr/>
        </p:nvSpPr>
        <p:spPr>
          <a:xfrm flipH="1">
            <a:off x="335086" y="4930815"/>
            <a:ext cx="7115152" cy="923330"/>
          </a:xfrm>
          <a:prstGeom prst="rect">
            <a:avLst/>
          </a:prstGeom>
          <a:noFill/>
        </p:spPr>
        <p:txBody>
          <a:bodyPr wrap="square" rtlCol="0">
            <a:spAutoFit/>
          </a:bodyPr>
          <a:lstStyle/>
          <a:p>
            <a:r>
              <a:rPr lang="en-US" dirty="0"/>
              <a:t>With the Move tool still selected, click anywhere on the image copy and drag the tool over to the original image and release. Close the image copy (with or without saving, up to you – I don’t save it). </a:t>
            </a:r>
          </a:p>
        </p:txBody>
      </p:sp>
    </p:spTree>
    <p:extLst>
      <p:ext uri="{BB962C8B-B14F-4D97-AF65-F5344CB8AC3E}">
        <p14:creationId xmlns:p14="http://schemas.microsoft.com/office/powerpoint/2010/main" val="1737203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D496A6-4988-4443-A800-393F1A3221A6}"/>
              </a:ext>
            </a:extLst>
          </p:cNvPr>
          <p:cNvPicPr>
            <a:picLocks noChangeAspect="1"/>
          </p:cNvPicPr>
          <p:nvPr/>
        </p:nvPicPr>
        <p:blipFill>
          <a:blip r:embed="rId2"/>
          <a:stretch>
            <a:fillRect/>
          </a:stretch>
        </p:blipFill>
        <p:spPr>
          <a:xfrm>
            <a:off x="266218" y="254642"/>
            <a:ext cx="7016830" cy="3946967"/>
          </a:xfrm>
          <a:prstGeom prst="rect">
            <a:avLst/>
          </a:prstGeom>
        </p:spPr>
      </p:pic>
      <p:sp>
        <p:nvSpPr>
          <p:cNvPr id="3" name="Rectangle 2">
            <a:extLst>
              <a:ext uri="{FF2B5EF4-FFF2-40B4-BE49-F238E27FC236}">
                <a16:creationId xmlns:a16="http://schemas.microsoft.com/office/drawing/2014/main" id="{AA220A26-CF63-4935-A080-E7103AB7EABC}"/>
              </a:ext>
            </a:extLst>
          </p:cNvPr>
          <p:cNvSpPr/>
          <p:nvPr/>
        </p:nvSpPr>
        <p:spPr>
          <a:xfrm>
            <a:off x="266218" y="4795342"/>
            <a:ext cx="7016830" cy="1477328"/>
          </a:xfrm>
          <a:prstGeom prst="rect">
            <a:avLst/>
          </a:prstGeom>
        </p:spPr>
        <p:txBody>
          <a:bodyPr wrap="square">
            <a:spAutoFit/>
          </a:bodyPr>
          <a:lstStyle/>
          <a:p>
            <a:r>
              <a:rPr lang="en-US" dirty="0"/>
              <a:t>Once the copy is closed, align your images. The program will help you align edges. Notice in the lower right you now have 2 layers, the background layer and Layer 1. Above the 2 layers are a few other options that we’ll be playing with – the Blending Mode and the Opacity. These control how the layers blend together. </a:t>
            </a:r>
          </a:p>
        </p:txBody>
      </p:sp>
    </p:spTree>
    <p:extLst>
      <p:ext uri="{BB962C8B-B14F-4D97-AF65-F5344CB8AC3E}">
        <p14:creationId xmlns:p14="http://schemas.microsoft.com/office/powerpoint/2010/main" val="1292654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AE14BA-C444-4BD7-814C-AB01EAF6F7D7}"/>
              </a:ext>
            </a:extLst>
          </p:cNvPr>
          <p:cNvPicPr>
            <a:picLocks noChangeAspect="1"/>
          </p:cNvPicPr>
          <p:nvPr/>
        </p:nvPicPr>
        <p:blipFill>
          <a:blip r:embed="rId2"/>
          <a:stretch>
            <a:fillRect/>
          </a:stretch>
        </p:blipFill>
        <p:spPr>
          <a:xfrm>
            <a:off x="266219" y="266219"/>
            <a:ext cx="7222601" cy="4062713"/>
          </a:xfrm>
          <a:prstGeom prst="rect">
            <a:avLst/>
          </a:prstGeom>
        </p:spPr>
      </p:pic>
      <p:sp>
        <p:nvSpPr>
          <p:cNvPr id="3" name="TextBox 2">
            <a:extLst>
              <a:ext uri="{FF2B5EF4-FFF2-40B4-BE49-F238E27FC236}">
                <a16:creationId xmlns:a16="http://schemas.microsoft.com/office/drawing/2014/main" id="{F511A708-0314-437A-9965-CC4D202C1BE0}"/>
              </a:ext>
            </a:extLst>
          </p:cNvPr>
          <p:cNvSpPr txBox="1"/>
          <p:nvPr/>
        </p:nvSpPr>
        <p:spPr>
          <a:xfrm>
            <a:off x="266218" y="4884516"/>
            <a:ext cx="7222601" cy="1200329"/>
          </a:xfrm>
          <a:prstGeom prst="rect">
            <a:avLst/>
          </a:prstGeom>
          <a:noFill/>
        </p:spPr>
        <p:txBody>
          <a:bodyPr wrap="square" rtlCol="0">
            <a:spAutoFit/>
          </a:bodyPr>
          <a:lstStyle/>
          <a:p>
            <a:r>
              <a:rPr lang="en-US" dirty="0"/>
              <a:t>Now you get to play with the blending mode. On this one we’re choosing Normal, but then playing with the Opacity – how much of the background shows through Layer 1. Play with the other modes, see what they do to the image. There is no right or wrong, just what helps you explore your art.</a:t>
            </a:r>
          </a:p>
        </p:txBody>
      </p:sp>
    </p:spTree>
    <p:extLst>
      <p:ext uri="{BB962C8B-B14F-4D97-AF65-F5344CB8AC3E}">
        <p14:creationId xmlns:p14="http://schemas.microsoft.com/office/powerpoint/2010/main" val="2111645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EBB0C-34EF-41F1-A8AC-CE5196E6D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31" y="1205599"/>
            <a:ext cx="2875988" cy="1912226"/>
          </a:xfrm>
          <a:prstGeom prst="rect">
            <a:avLst/>
          </a:prstGeom>
        </p:spPr>
      </p:pic>
      <p:pic>
        <p:nvPicPr>
          <p:cNvPr id="5" name="Picture 4">
            <a:extLst>
              <a:ext uri="{FF2B5EF4-FFF2-40B4-BE49-F238E27FC236}">
                <a16:creationId xmlns:a16="http://schemas.microsoft.com/office/drawing/2014/main" id="{BF3FD32E-8D98-45A1-BE75-C1DC96AB1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31" y="3728622"/>
            <a:ext cx="2875988" cy="1912226"/>
          </a:xfrm>
          <a:prstGeom prst="rect">
            <a:avLst/>
          </a:prstGeom>
        </p:spPr>
      </p:pic>
      <p:pic>
        <p:nvPicPr>
          <p:cNvPr id="7" name="Picture 6">
            <a:extLst>
              <a:ext uri="{FF2B5EF4-FFF2-40B4-BE49-F238E27FC236}">
                <a16:creationId xmlns:a16="http://schemas.microsoft.com/office/drawing/2014/main" id="{0E7C4D2D-4B8A-4462-A677-A42939EF8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7805" y="1208214"/>
            <a:ext cx="2503500" cy="1909611"/>
          </a:xfrm>
          <a:prstGeom prst="rect">
            <a:avLst/>
          </a:prstGeom>
        </p:spPr>
      </p:pic>
      <p:pic>
        <p:nvPicPr>
          <p:cNvPr id="9" name="Picture 8">
            <a:extLst>
              <a:ext uri="{FF2B5EF4-FFF2-40B4-BE49-F238E27FC236}">
                <a16:creationId xmlns:a16="http://schemas.microsoft.com/office/drawing/2014/main" id="{E81724C8-8B99-4A83-8CEF-5708C3297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7805" y="3717650"/>
            <a:ext cx="2503500" cy="1923198"/>
          </a:xfrm>
          <a:prstGeom prst="rect">
            <a:avLst/>
          </a:prstGeom>
        </p:spPr>
      </p:pic>
      <p:pic>
        <p:nvPicPr>
          <p:cNvPr id="11" name="Picture 10">
            <a:extLst>
              <a:ext uri="{FF2B5EF4-FFF2-40B4-BE49-F238E27FC236}">
                <a16:creationId xmlns:a16="http://schemas.microsoft.com/office/drawing/2014/main" id="{3C1210D4-C659-41EF-A716-F4A35EA084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5391" y="1205599"/>
            <a:ext cx="2568606" cy="1926454"/>
          </a:xfrm>
          <a:prstGeom prst="rect">
            <a:avLst/>
          </a:prstGeom>
        </p:spPr>
      </p:pic>
      <p:pic>
        <p:nvPicPr>
          <p:cNvPr id="13" name="Picture 12">
            <a:extLst>
              <a:ext uri="{FF2B5EF4-FFF2-40B4-BE49-F238E27FC236}">
                <a16:creationId xmlns:a16="http://schemas.microsoft.com/office/drawing/2014/main" id="{2073938C-34DE-4774-A46C-514BB309DE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5391" y="3725948"/>
            <a:ext cx="2568605" cy="1926454"/>
          </a:xfrm>
          <a:prstGeom prst="rect">
            <a:avLst/>
          </a:prstGeom>
        </p:spPr>
      </p:pic>
      <p:pic>
        <p:nvPicPr>
          <p:cNvPr id="15" name="Picture 14">
            <a:extLst>
              <a:ext uri="{FF2B5EF4-FFF2-40B4-BE49-F238E27FC236}">
                <a16:creationId xmlns:a16="http://schemas.microsoft.com/office/drawing/2014/main" id="{76D676D1-460A-4E5B-8EC4-CF802B0BFC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8084" y="1200499"/>
            <a:ext cx="2787586" cy="1917326"/>
          </a:xfrm>
          <a:prstGeom prst="rect">
            <a:avLst/>
          </a:prstGeom>
        </p:spPr>
      </p:pic>
      <p:pic>
        <p:nvPicPr>
          <p:cNvPr id="17" name="Picture 16">
            <a:extLst>
              <a:ext uri="{FF2B5EF4-FFF2-40B4-BE49-F238E27FC236}">
                <a16:creationId xmlns:a16="http://schemas.microsoft.com/office/drawing/2014/main" id="{3B2930D7-5AEE-4BE0-9C8D-BDDEF57FAE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38081" y="3722309"/>
            <a:ext cx="2716187" cy="1913879"/>
          </a:xfrm>
          <a:prstGeom prst="rect">
            <a:avLst/>
          </a:prstGeom>
        </p:spPr>
      </p:pic>
      <p:sp>
        <p:nvSpPr>
          <p:cNvPr id="18" name="TextBox 17">
            <a:extLst>
              <a:ext uri="{FF2B5EF4-FFF2-40B4-BE49-F238E27FC236}">
                <a16:creationId xmlns:a16="http://schemas.microsoft.com/office/drawing/2014/main" id="{E3586607-E29D-4DCD-8A57-8F5DE6499AEE}"/>
              </a:ext>
            </a:extLst>
          </p:cNvPr>
          <p:cNvSpPr txBox="1"/>
          <p:nvPr/>
        </p:nvSpPr>
        <p:spPr>
          <a:xfrm>
            <a:off x="1291892" y="5788240"/>
            <a:ext cx="967666" cy="369332"/>
          </a:xfrm>
          <a:prstGeom prst="rect">
            <a:avLst/>
          </a:prstGeom>
          <a:noFill/>
        </p:spPr>
        <p:txBody>
          <a:bodyPr wrap="square" rtlCol="0">
            <a:spAutoFit/>
          </a:bodyPr>
          <a:lstStyle/>
          <a:p>
            <a:r>
              <a:rPr lang="en-US" dirty="0"/>
              <a:t>Normal</a:t>
            </a:r>
          </a:p>
        </p:txBody>
      </p:sp>
      <p:sp>
        <p:nvSpPr>
          <p:cNvPr id="19" name="TextBox 18">
            <a:extLst>
              <a:ext uri="{FF2B5EF4-FFF2-40B4-BE49-F238E27FC236}">
                <a16:creationId xmlns:a16="http://schemas.microsoft.com/office/drawing/2014/main" id="{3BAD3288-96CE-42A8-AE87-CADB15539208}"/>
              </a:ext>
            </a:extLst>
          </p:cNvPr>
          <p:cNvSpPr txBox="1"/>
          <p:nvPr/>
        </p:nvSpPr>
        <p:spPr>
          <a:xfrm>
            <a:off x="4265722" y="5788240"/>
            <a:ext cx="967666" cy="369332"/>
          </a:xfrm>
          <a:prstGeom prst="rect">
            <a:avLst/>
          </a:prstGeom>
          <a:noFill/>
        </p:spPr>
        <p:txBody>
          <a:bodyPr wrap="square" rtlCol="0">
            <a:spAutoFit/>
          </a:bodyPr>
          <a:lstStyle/>
          <a:p>
            <a:r>
              <a:rPr lang="en-US" dirty="0"/>
              <a:t>Multiply</a:t>
            </a:r>
          </a:p>
        </p:txBody>
      </p:sp>
      <p:sp>
        <p:nvSpPr>
          <p:cNvPr id="20" name="TextBox 19">
            <a:extLst>
              <a:ext uri="{FF2B5EF4-FFF2-40B4-BE49-F238E27FC236}">
                <a16:creationId xmlns:a16="http://schemas.microsoft.com/office/drawing/2014/main" id="{3C805CE1-670E-4FB8-91DF-18C531554382}"/>
              </a:ext>
            </a:extLst>
          </p:cNvPr>
          <p:cNvSpPr txBox="1"/>
          <p:nvPr/>
        </p:nvSpPr>
        <p:spPr>
          <a:xfrm>
            <a:off x="7085860" y="5788240"/>
            <a:ext cx="967666" cy="369332"/>
          </a:xfrm>
          <a:prstGeom prst="rect">
            <a:avLst/>
          </a:prstGeom>
          <a:noFill/>
        </p:spPr>
        <p:txBody>
          <a:bodyPr wrap="square" rtlCol="0">
            <a:spAutoFit/>
          </a:bodyPr>
          <a:lstStyle/>
          <a:p>
            <a:r>
              <a:rPr lang="en-US" dirty="0"/>
              <a:t>Overlay</a:t>
            </a:r>
          </a:p>
        </p:txBody>
      </p:sp>
      <p:sp>
        <p:nvSpPr>
          <p:cNvPr id="21" name="TextBox 20">
            <a:extLst>
              <a:ext uri="{FF2B5EF4-FFF2-40B4-BE49-F238E27FC236}">
                <a16:creationId xmlns:a16="http://schemas.microsoft.com/office/drawing/2014/main" id="{5533D703-FBEA-4A7B-A5E0-2014BE9DAF38}"/>
              </a:ext>
            </a:extLst>
          </p:cNvPr>
          <p:cNvSpPr txBox="1"/>
          <p:nvPr/>
        </p:nvSpPr>
        <p:spPr>
          <a:xfrm>
            <a:off x="10048044" y="5788240"/>
            <a:ext cx="967666" cy="369332"/>
          </a:xfrm>
          <a:prstGeom prst="rect">
            <a:avLst/>
          </a:prstGeom>
          <a:noFill/>
        </p:spPr>
        <p:txBody>
          <a:bodyPr wrap="square" rtlCol="0">
            <a:spAutoFit/>
          </a:bodyPr>
          <a:lstStyle/>
          <a:p>
            <a:r>
              <a:rPr lang="en-US" dirty="0"/>
              <a:t>Lighten</a:t>
            </a:r>
          </a:p>
        </p:txBody>
      </p:sp>
    </p:spTree>
    <p:extLst>
      <p:ext uri="{BB962C8B-B14F-4D97-AF65-F5344CB8AC3E}">
        <p14:creationId xmlns:p14="http://schemas.microsoft.com/office/powerpoint/2010/main" val="4287703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E4A385-14F8-4D43-B478-7B0DD5980B53}"/>
              </a:ext>
            </a:extLst>
          </p:cNvPr>
          <p:cNvSpPr txBox="1"/>
          <p:nvPr/>
        </p:nvSpPr>
        <p:spPr>
          <a:xfrm>
            <a:off x="4489141" y="381739"/>
            <a:ext cx="3213717" cy="923330"/>
          </a:xfrm>
          <a:prstGeom prst="rect">
            <a:avLst/>
          </a:prstGeom>
          <a:noFill/>
        </p:spPr>
        <p:txBody>
          <a:bodyPr wrap="square" rtlCol="0">
            <a:spAutoFit/>
          </a:bodyPr>
          <a:lstStyle/>
          <a:p>
            <a:r>
              <a:rPr lang="en-US" sz="5400" dirty="0"/>
              <a:t>TEXTURES</a:t>
            </a:r>
          </a:p>
        </p:txBody>
      </p:sp>
      <p:sp>
        <p:nvSpPr>
          <p:cNvPr id="3" name="TextBox 2">
            <a:extLst>
              <a:ext uri="{FF2B5EF4-FFF2-40B4-BE49-F238E27FC236}">
                <a16:creationId xmlns:a16="http://schemas.microsoft.com/office/drawing/2014/main" id="{F42DB1AC-2B5D-41BA-AF62-AC46ECA1C992}"/>
              </a:ext>
            </a:extLst>
          </p:cNvPr>
          <p:cNvSpPr txBox="1"/>
          <p:nvPr/>
        </p:nvSpPr>
        <p:spPr>
          <a:xfrm>
            <a:off x="967665" y="1698659"/>
            <a:ext cx="4971496" cy="1477328"/>
          </a:xfrm>
          <a:prstGeom prst="rect">
            <a:avLst/>
          </a:prstGeom>
          <a:noFill/>
        </p:spPr>
        <p:txBody>
          <a:bodyPr wrap="square" rtlCol="0">
            <a:spAutoFit/>
          </a:bodyPr>
          <a:lstStyle/>
          <a:p>
            <a:r>
              <a:rPr lang="en-US" dirty="0"/>
              <a:t>Blending two or more images together to create a more artistic sometimes painterly image. Makes the boring, exciting. Use it to bring emotion to your images or just add a little extra something to your emotive image.</a:t>
            </a:r>
          </a:p>
        </p:txBody>
      </p:sp>
      <p:pic>
        <p:nvPicPr>
          <p:cNvPr id="5" name="Picture 4">
            <a:extLst>
              <a:ext uri="{FF2B5EF4-FFF2-40B4-BE49-F238E27FC236}">
                <a16:creationId xmlns:a16="http://schemas.microsoft.com/office/drawing/2014/main" id="{601E8B22-DE52-4BFC-B30C-7D048E44E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813" y="3569578"/>
            <a:ext cx="4267200" cy="2843784"/>
          </a:xfrm>
          <a:prstGeom prst="rect">
            <a:avLst/>
          </a:prstGeom>
        </p:spPr>
      </p:pic>
      <p:pic>
        <p:nvPicPr>
          <p:cNvPr id="7" name="Picture 6">
            <a:extLst>
              <a:ext uri="{FF2B5EF4-FFF2-40B4-BE49-F238E27FC236}">
                <a16:creationId xmlns:a16="http://schemas.microsoft.com/office/drawing/2014/main" id="{CF51840C-1CB1-4F55-950D-C3312687B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339" y="1735638"/>
            <a:ext cx="3430331" cy="4677724"/>
          </a:xfrm>
          <a:prstGeom prst="rect">
            <a:avLst/>
          </a:prstGeom>
        </p:spPr>
      </p:pic>
    </p:spTree>
    <p:extLst>
      <p:ext uri="{BB962C8B-B14F-4D97-AF65-F5344CB8AC3E}">
        <p14:creationId xmlns:p14="http://schemas.microsoft.com/office/powerpoint/2010/main" val="695772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7DD712-9BB4-4B95-9D82-62EC79D042CF}"/>
              </a:ext>
            </a:extLst>
          </p:cNvPr>
          <p:cNvSpPr txBox="1"/>
          <p:nvPr/>
        </p:nvSpPr>
        <p:spPr>
          <a:xfrm>
            <a:off x="763479" y="745725"/>
            <a:ext cx="4057095" cy="461665"/>
          </a:xfrm>
          <a:prstGeom prst="rect">
            <a:avLst/>
          </a:prstGeom>
          <a:noFill/>
        </p:spPr>
        <p:txBody>
          <a:bodyPr wrap="square" rtlCol="0">
            <a:spAutoFit/>
          </a:bodyPr>
          <a:lstStyle/>
          <a:p>
            <a:r>
              <a:rPr lang="en-US" sz="2400" dirty="0"/>
              <a:t>Selecting Images for Textures</a:t>
            </a:r>
          </a:p>
        </p:txBody>
      </p:sp>
      <p:pic>
        <p:nvPicPr>
          <p:cNvPr id="4" name="Picture 3">
            <a:extLst>
              <a:ext uri="{FF2B5EF4-FFF2-40B4-BE49-F238E27FC236}">
                <a16:creationId xmlns:a16="http://schemas.microsoft.com/office/drawing/2014/main" id="{73B85750-EDB4-4EC4-BBD5-1807F9354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79" y="1336089"/>
            <a:ext cx="4720701" cy="3147134"/>
          </a:xfrm>
          <a:prstGeom prst="rect">
            <a:avLst/>
          </a:prstGeom>
        </p:spPr>
      </p:pic>
      <p:pic>
        <p:nvPicPr>
          <p:cNvPr id="6" name="Picture 5">
            <a:extLst>
              <a:ext uri="{FF2B5EF4-FFF2-40B4-BE49-F238E27FC236}">
                <a16:creationId xmlns:a16="http://schemas.microsoft.com/office/drawing/2014/main" id="{1936B90F-7C03-43B0-8E2C-7F1205C26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475" y="1338308"/>
            <a:ext cx="4720701" cy="3144915"/>
          </a:xfrm>
          <a:prstGeom prst="rect">
            <a:avLst/>
          </a:prstGeom>
        </p:spPr>
      </p:pic>
      <p:sp>
        <p:nvSpPr>
          <p:cNvPr id="7" name="TextBox 6">
            <a:extLst>
              <a:ext uri="{FF2B5EF4-FFF2-40B4-BE49-F238E27FC236}">
                <a16:creationId xmlns:a16="http://schemas.microsoft.com/office/drawing/2014/main" id="{782639CB-30A0-4DE0-8777-C19E09D1DAD2}"/>
              </a:ext>
            </a:extLst>
          </p:cNvPr>
          <p:cNvSpPr txBox="1"/>
          <p:nvPr/>
        </p:nvSpPr>
        <p:spPr>
          <a:xfrm>
            <a:off x="763479" y="5131293"/>
            <a:ext cx="4720701" cy="1200329"/>
          </a:xfrm>
          <a:prstGeom prst="rect">
            <a:avLst/>
          </a:prstGeom>
          <a:noFill/>
        </p:spPr>
        <p:txBody>
          <a:bodyPr wrap="square" rtlCol="0">
            <a:spAutoFit/>
          </a:bodyPr>
          <a:lstStyle/>
          <a:p>
            <a:r>
              <a:rPr lang="en-US" dirty="0"/>
              <a:t>Primary/Background image should have a defined subject of your choice. Look for subjects that stand out from the background through contrast, detail, or color.</a:t>
            </a:r>
          </a:p>
        </p:txBody>
      </p:sp>
      <p:sp>
        <p:nvSpPr>
          <p:cNvPr id="8" name="TextBox 7">
            <a:extLst>
              <a:ext uri="{FF2B5EF4-FFF2-40B4-BE49-F238E27FC236}">
                <a16:creationId xmlns:a16="http://schemas.microsoft.com/office/drawing/2014/main" id="{26F9496B-BC22-46CA-B379-6A36643D5B8C}"/>
              </a:ext>
            </a:extLst>
          </p:cNvPr>
          <p:cNvSpPr txBox="1"/>
          <p:nvPr/>
        </p:nvSpPr>
        <p:spPr>
          <a:xfrm flipH="1">
            <a:off x="6569475" y="5131293"/>
            <a:ext cx="4720701" cy="1477328"/>
          </a:xfrm>
          <a:prstGeom prst="rect">
            <a:avLst/>
          </a:prstGeom>
          <a:noFill/>
        </p:spPr>
        <p:txBody>
          <a:bodyPr wrap="square" rtlCol="0">
            <a:spAutoFit/>
          </a:bodyPr>
          <a:lstStyle/>
          <a:p>
            <a:r>
              <a:rPr lang="en-US" dirty="0"/>
              <a:t>Texture image are a matter of taste. Look at your primary image and listen to what it’s telling you. Is it asking to be made old? Is it a bubbly image? A painterly image? Does it feel dark &amp; moody or light and joyous?</a:t>
            </a:r>
          </a:p>
        </p:txBody>
      </p:sp>
    </p:spTree>
    <p:extLst>
      <p:ext uri="{BB962C8B-B14F-4D97-AF65-F5344CB8AC3E}">
        <p14:creationId xmlns:p14="http://schemas.microsoft.com/office/powerpoint/2010/main" val="2035146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AA7429-A537-4ABF-8589-A565F39A5DD6}"/>
              </a:ext>
            </a:extLst>
          </p:cNvPr>
          <p:cNvSpPr txBox="1"/>
          <p:nvPr/>
        </p:nvSpPr>
        <p:spPr>
          <a:xfrm flipH="1">
            <a:off x="1128794" y="825624"/>
            <a:ext cx="3194631" cy="461665"/>
          </a:xfrm>
          <a:prstGeom prst="rect">
            <a:avLst/>
          </a:prstGeom>
          <a:noFill/>
        </p:spPr>
        <p:txBody>
          <a:bodyPr wrap="square" rtlCol="0">
            <a:spAutoFit/>
          </a:bodyPr>
          <a:lstStyle/>
          <a:p>
            <a:r>
              <a:rPr lang="en-US" sz="2400" dirty="0"/>
              <a:t>A Difference in Mood</a:t>
            </a:r>
          </a:p>
        </p:txBody>
      </p:sp>
      <p:pic>
        <p:nvPicPr>
          <p:cNvPr id="4" name="Picture 3">
            <a:extLst>
              <a:ext uri="{FF2B5EF4-FFF2-40B4-BE49-F238E27FC236}">
                <a16:creationId xmlns:a16="http://schemas.microsoft.com/office/drawing/2014/main" id="{0ABEB630-FB1C-41A3-88BC-6EB30F30E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034" y="1754966"/>
            <a:ext cx="5015706" cy="3343804"/>
          </a:xfrm>
          <a:prstGeom prst="rect">
            <a:avLst/>
          </a:prstGeom>
        </p:spPr>
      </p:pic>
      <p:pic>
        <p:nvPicPr>
          <p:cNvPr id="6" name="Picture 5">
            <a:extLst>
              <a:ext uri="{FF2B5EF4-FFF2-40B4-BE49-F238E27FC236}">
                <a16:creationId xmlns:a16="http://schemas.microsoft.com/office/drawing/2014/main" id="{77EFC3E9-A728-4A4E-831C-5DCFA268F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7126" y="1757098"/>
            <a:ext cx="5121800" cy="3343804"/>
          </a:xfrm>
          <a:prstGeom prst="rect">
            <a:avLst/>
          </a:prstGeom>
        </p:spPr>
      </p:pic>
    </p:spTree>
    <p:extLst>
      <p:ext uri="{BB962C8B-B14F-4D97-AF65-F5344CB8AC3E}">
        <p14:creationId xmlns:p14="http://schemas.microsoft.com/office/powerpoint/2010/main" val="1198987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849D85-8D6E-4E6D-87AB-44A0237F1A1B}"/>
              </a:ext>
            </a:extLst>
          </p:cNvPr>
          <p:cNvPicPr>
            <a:picLocks noChangeAspect="1"/>
          </p:cNvPicPr>
          <p:nvPr/>
        </p:nvPicPr>
        <p:blipFill>
          <a:blip r:embed="rId2"/>
          <a:stretch>
            <a:fillRect/>
          </a:stretch>
        </p:blipFill>
        <p:spPr>
          <a:xfrm>
            <a:off x="254643" y="219919"/>
            <a:ext cx="7292051" cy="4101779"/>
          </a:xfrm>
          <a:prstGeom prst="rect">
            <a:avLst/>
          </a:prstGeom>
        </p:spPr>
      </p:pic>
      <p:sp>
        <p:nvSpPr>
          <p:cNvPr id="3" name="TextBox 2">
            <a:extLst>
              <a:ext uri="{FF2B5EF4-FFF2-40B4-BE49-F238E27FC236}">
                <a16:creationId xmlns:a16="http://schemas.microsoft.com/office/drawing/2014/main" id="{459292A7-7AEB-4120-9185-2575B65502B9}"/>
              </a:ext>
            </a:extLst>
          </p:cNvPr>
          <p:cNvSpPr txBox="1"/>
          <p:nvPr/>
        </p:nvSpPr>
        <p:spPr>
          <a:xfrm>
            <a:off x="363985" y="4785065"/>
            <a:ext cx="6809172" cy="1477328"/>
          </a:xfrm>
          <a:prstGeom prst="rect">
            <a:avLst/>
          </a:prstGeom>
          <a:noFill/>
        </p:spPr>
        <p:txBody>
          <a:bodyPr wrap="square" rtlCol="0">
            <a:spAutoFit/>
          </a:bodyPr>
          <a:lstStyle/>
          <a:p>
            <a:r>
              <a:rPr lang="en-US" dirty="0"/>
              <a:t>Overall Texture</a:t>
            </a:r>
          </a:p>
          <a:p>
            <a:r>
              <a:rPr lang="en-US" dirty="0"/>
              <a:t>Open your image in Photoshop.</a:t>
            </a:r>
          </a:p>
          <a:p>
            <a:r>
              <a:rPr lang="en-US" dirty="0"/>
              <a:t>Make any needed corrections. (clone out distractions, tone down highlights and brighten dark shadows)</a:t>
            </a:r>
          </a:p>
          <a:p>
            <a:endParaRPr lang="en-US" dirty="0"/>
          </a:p>
        </p:txBody>
      </p:sp>
    </p:spTree>
    <p:extLst>
      <p:ext uri="{BB962C8B-B14F-4D97-AF65-F5344CB8AC3E}">
        <p14:creationId xmlns:p14="http://schemas.microsoft.com/office/powerpoint/2010/main" val="917224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2CCA2-ECD5-458B-BE77-6FC0EECFD7C8}"/>
              </a:ext>
            </a:extLst>
          </p:cNvPr>
          <p:cNvPicPr>
            <a:picLocks noChangeAspect="1"/>
          </p:cNvPicPr>
          <p:nvPr/>
        </p:nvPicPr>
        <p:blipFill>
          <a:blip r:embed="rId2"/>
          <a:stretch>
            <a:fillRect/>
          </a:stretch>
        </p:blipFill>
        <p:spPr>
          <a:xfrm>
            <a:off x="371627" y="250822"/>
            <a:ext cx="7448951" cy="4190035"/>
          </a:xfrm>
          <a:prstGeom prst="rect">
            <a:avLst/>
          </a:prstGeom>
        </p:spPr>
      </p:pic>
      <p:sp>
        <p:nvSpPr>
          <p:cNvPr id="3" name="TextBox 2">
            <a:extLst>
              <a:ext uri="{FF2B5EF4-FFF2-40B4-BE49-F238E27FC236}">
                <a16:creationId xmlns:a16="http://schemas.microsoft.com/office/drawing/2014/main" id="{494B0942-B7EB-4FF9-9B23-DC9885671F96}"/>
              </a:ext>
            </a:extLst>
          </p:cNvPr>
          <p:cNvSpPr txBox="1"/>
          <p:nvPr/>
        </p:nvSpPr>
        <p:spPr>
          <a:xfrm flipH="1">
            <a:off x="791442" y="4909351"/>
            <a:ext cx="5564969" cy="923330"/>
          </a:xfrm>
          <a:prstGeom prst="rect">
            <a:avLst/>
          </a:prstGeom>
          <a:noFill/>
        </p:spPr>
        <p:txBody>
          <a:bodyPr wrap="square" rtlCol="0">
            <a:spAutoFit/>
          </a:bodyPr>
          <a:lstStyle/>
          <a:p>
            <a:r>
              <a:rPr lang="en-US" dirty="0"/>
              <a:t>Open your chosen texture - it will appear in another tab. Make any needed adjustments with exposure or adding a blurred effect.</a:t>
            </a:r>
          </a:p>
        </p:txBody>
      </p:sp>
    </p:spTree>
    <p:extLst>
      <p:ext uri="{BB962C8B-B14F-4D97-AF65-F5344CB8AC3E}">
        <p14:creationId xmlns:p14="http://schemas.microsoft.com/office/powerpoint/2010/main" val="1433022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E274FF-7AB2-425E-9860-77B99056DF12}"/>
              </a:ext>
            </a:extLst>
          </p:cNvPr>
          <p:cNvSpPr txBox="1"/>
          <p:nvPr/>
        </p:nvSpPr>
        <p:spPr>
          <a:xfrm flipH="1">
            <a:off x="1251454" y="887768"/>
            <a:ext cx="4844546" cy="2031325"/>
          </a:xfrm>
          <a:prstGeom prst="rect">
            <a:avLst/>
          </a:prstGeom>
          <a:noFill/>
        </p:spPr>
        <p:txBody>
          <a:bodyPr wrap="square" rtlCol="0">
            <a:spAutoFit/>
          </a:bodyPr>
          <a:lstStyle/>
          <a:p>
            <a:r>
              <a:rPr lang="en-US" dirty="0"/>
              <a:t>Montages and textures are all about creative playing in Photoshop. With the ability to use layers in Photoshop, you have the ability to control the look and emotion of your images. And if you don’t like something, you can easily adjust it or even throw it away without harming your original image.</a:t>
            </a:r>
          </a:p>
        </p:txBody>
      </p:sp>
      <p:pic>
        <p:nvPicPr>
          <p:cNvPr id="4" name="Picture 3">
            <a:extLst>
              <a:ext uri="{FF2B5EF4-FFF2-40B4-BE49-F238E27FC236}">
                <a16:creationId xmlns:a16="http://schemas.microsoft.com/office/drawing/2014/main" id="{9037AC15-20E3-4625-A63C-600213684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250" y="3429000"/>
            <a:ext cx="4004939" cy="2669959"/>
          </a:xfrm>
          <a:prstGeom prst="rect">
            <a:avLst/>
          </a:prstGeom>
        </p:spPr>
      </p:pic>
      <p:pic>
        <p:nvPicPr>
          <p:cNvPr id="6" name="Picture 5">
            <a:extLst>
              <a:ext uri="{FF2B5EF4-FFF2-40B4-BE49-F238E27FC236}">
                <a16:creationId xmlns:a16="http://schemas.microsoft.com/office/drawing/2014/main" id="{30BF656B-C3C7-421A-9D9D-C816C1DB0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498" y="305831"/>
            <a:ext cx="3862085" cy="5793128"/>
          </a:xfrm>
          <a:prstGeom prst="rect">
            <a:avLst/>
          </a:prstGeom>
        </p:spPr>
      </p:pic>
    </p:spTree>
    <p:extLst>
      <p:ext uri="{BB962C8B-B14F-4D97-AF65-F5344CB8AC3E}">
        <p14:creationId xmlns:p14="http://schemas.microsoft.com/office/powerpoint/2010/main" val="1705275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65F172-DC6F-47DE-B917-C920A3569DFE}"/>
              </a:ext>
            </a:extLst>
          </p:cNvPr>
          <p:cNvPicPr>
            <a:picLocks noChangeAspect="1"/>
          </p:cNvPicPr>
          <p:nvPr/>
        </p:nvPicPr>
        <p:blipFill>
          <a:blip r:embed="rId2"/>
          <a:stretch>
            <a:fillRect/>
          </a:stretch>
        </p:blipFill>
        <p:spPr>
          <a:xfrm>
            <a:off x="504005" y="393988"/>
            <a:ext cx="7304912" cy="4109013"/>
          </a:xfrm>
          <a:prstGeom prst="rect">
            <a:avLst/>
          </a:prstGeom>
        </p:spPr>
      </p:pic>
      <p:sp>
        <p:nvSpPr>
          <p:cNvPr id="3" name="TextBox 2">
            <a:extLst>
              <a:ext uri="{FF2B5EF4-FFF2-40B4-BE49-F238E27FC236}">
                <a16:creationId xmlns:a16="http://schemas.microsoft.com/office/drawing/2014/main" id="{A6139D66-0961-46B6-9F71-2225C59F39CE}"/>
              </a:ext>
            </a:extLst>
          </p:cNvPr>
          <p:cNvSpPr txBox="1"/>
          <p:nvPr/>
        </p:nvSpPr>
        <p:spPr>
          <a:xfrm>
            <a:off x="719090" y="5193437"/>
            <a:ext cx="6569477" cy="646331"/>
          </a:xfrm>
          <a:prstGeom prst="rect">
            <a:avLst/>
          </a:prstGeom>
          <a:noFill/>
        </p:spPr>
        <p:txBody>
          <a:bodyPr wrap="square" rtlCol="0">
            <a:spAutoFit/>
          </a:bodyPr>
          <a:lstStyle/>
          <a:p>
            <a:r>
              <a:rPr lang="en-US" dirty="0"/>
              <a:t>Choose the move tool in the upper left of your desktop. Grabbing the texture tab, pull it aside.</a:t>
            </a:r>
          </a:p>
        </p:txBody>
      </p:sp>
    </p:spTree>
    <p:extLst>
      <p:ext uri="{BB962C8B-B14F-4D97-AF65-F5344CB8AC3E}">
        <p14:creationId xmlns:p14="http://schemas.microsoft.com/office/powerpoint/2010/main" val="1007376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DDEA11-8B7C-4944-B482-F699DD868050}"/>
              </a:ext>
            </a:extLst>
          </p:cNvPr>
          <p:cNvPicPr>
            <a:picLocks noChangeAspect="1"/>
          </p:cNvPicPr>
          <p:nvPr/>
        </p:nvPicPr>
        <p:blipFill>
          <a:blip r:embed="rId2"/>
          <a:stretch>
            <a:fillRect/>
          </a:stretch>
        </p:blipFill>
        <p:spPr>
          <a:xfrm>
            <a:off x="522884" y="441074"/>
            <a:ext cx="7037408" cy="3958542"/>
          </a:xfrm>
          <a:prstGeom prst="rect">
            <a:avLst/>
          </a:prstGeom>
        </p:spPr>
      </p:pic>
      <p:sp>
        <p:nvSpPr>
          <p:cNvPr id="3" name="TextBox 2">
            <a:extLst>
              <a:ext uri="{FF2B5EF4-FFF2-40B4-BE49-F238E27FC236}">
                <a16:creationId xmlns:a16="http://schemas.microsoft.com/office/drawing/2014/main" id="{E85F719E-72A2-4FBC-8C41-12A6CC82E5ED}"/>
              </a:ext>
            </a:extLst>
          </p:cNvPr>
          <p:cNvSpPr txBox="1"/>
          <p:nvPr/>
        </p:nvSpPr>
        <p:spPr>
          <a:xfrm>
            <a:off x="639192" y="5007006"/>
            <a:ext cx="6676008" cy="1477328"/>
          </a:xfrm>
          <a:prstGeom prst="rect">
            <a:avLst/>
          </a:prstGeom>
          <a:noFill/>
        </p:spPr>
        <p:txBody>
          <a:bodyPr wrap="square" rtlCol="0">
            <a:spAutoFit/>
          </a:bodyPr>
          <a:lstStyle/>
          <a:p>
            <a:r>
              <a:rPr lang="en-US" dirty="0"/>
              <a:t>Then, like the montage, place the move tool somewhere on the texture image and move it to the primary image (notice you now have a background and layer 1). If the image is the same size, it will “snap” into place. If it is smaller or larger, you will need to resize the layer – which we’ll do on the next example.</a:t>
            </a:r>
          </a:p>
        </p:txBody>
      </p:sp>
    </p:spTree>
    <p:extLst>
      <p:ext uri="{BB962C8B-B14F-4D97-AF65-F5344CB8AC3E}">
        <p14:creationId xmlns:p14="http://schemas.microsoft.com/office/powerpoint/2010/main" val="537854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B74F7E-CCB6-4F33-8655-3198247D0C9A}"/>
              </a:ext>
            </a:extLst>
          </p:cNvPr>
          <p:cNvPicPr>
            <a:picLocks noChangeAspect="1"/>
          </p:cNvPicPr>
          <p:nvPr/>
        </p:nvPicPr>
        <p:blipFill>
          <a:blip r:embed="rId2"/>
          <a:stretch>
            <a:fillRect/>
          </a:stretch>
        </p:blipFill>
        <p:spPr>
          <a:xfrm>
            <a:off x="533334" y="331845"/>
            <a:ext cx="7654724" cy="4305782"/>
          </a:xfrm>
          <a:prstGeom prst="rect">
            <a:avLst/>
          </a:prstGeom>
        </p:spPr>
      </p:pic>
      <p:sp>
        <p:nvSpPr>
          <p:cNvPr id="3" name="TextBox 2">
            <a:extLst>
              <a:ext uri="{FF2B5EF4-FFF2-40B4-BE49-F238E27FC236}">
                <a16:creationId xmlns:a16="http://schemas.microsoft.com/office/drawing/2014/main" id="{140AD157-968B-4556-84A7-65637250779A}"/>
              </a:ext>
            </a:extLst>
          </p:cNvPr>
          <p:cNvSpPr txBox="1"/>
          <p:nvPr/>
        </p:nvSpPr>
        <p:spPr>
          <a:xfrm>
            <a:off x="639192" y="5228948"/>
            <a:ext cx="7297445" cy="646331"/>
          </a:xfrm>
          <a:prstGeom prst="rect">
            <a:avLst/>
          </a:prstGeom>
          <a:noFill/>
        </p:spPr>
        <p:txBody>
          <a:bodyPr wrap="square" rtlCol="0">
            <a:spAutoFit/>
          </a:bodyPr>
          <a:lstStyle/>
          <a:p>
            <a:r>
              <a:rPr lang="en-US" dirty="0"/>
              <a:t>Now we get to play with the blending mode and opacity again. Once you find your image’s “happy place” save it.</a:t>
            </a:r>
          </a:p>
        </p:txBody>
      </p:sp>
    </p:spTree>
    <p:extLst>
      <p:ext uri="{BB962C8B-B14F-4D97-AF65-F5344CB8AC3E}">
        <p14:creationId xmlns:p14="http://schemas.microsoft.com/office/powerpoint/2010/main" val="116729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E8CC9B-0176-4FB2-85CD-89406F3A4944}"/>
              </a:ext>
            </a:extLst>
          </p:cNvPr>
          <p:cNvPicPr>
            <a:picLocks noChangeAspect="1"/>
          </p:cNvPicPr>
          <p:nvPr/>
        </p:nvPicPr>
        <p:blipFill>
          <a:blip r:embed="rId2"/>
          <a:stretch>
            <a:fillRect/>
          </a:stretch>
        </p:blipFill>
        <p:spPr>
          <a:xfrm>
            <a:off x="374323" y="296335"/>
            <a:ext cx="7510683" cy="4224759"/>
          </a:xfrm>
          <a:prstGeom prst="rect">
            <a:avLst/>
          </a:prstGeom>
        </p:spPr>
      </p:pic>
      <p:sp>
        <p:nvSpPr>
          <p:cNvPr id="3" name="TextBox 2">
            <a:extLst>
              <a:ext uri="{FF2B5EF4-FFF2-40B4-BE49-F238E27FC236}">
                <a16:creationId xmlns:a16="http://schemas.microsoft.com/office/drawing/2014/main" id="{4BCD2BF4-552D-4490-BCBC-CEE036DB3776}"/>
              </a:ext>
            </a:extLst>
          </p:cNvPr>
          <p:cNvSpPr txBox="1"/>
          <p:nvPr/>
        </p:nvSpPr>
        <p:spPr>
          <a:xfrm flipH="1">
            <a:off x="553077" y="4953741"/>
            <a:ext cx="7331929" cy="1754326"/>
          </a:xfrm>
          <a:prstGeom prst="rect">
            <a:avLst/>
          </a:prstGeom>
          <a:noFill/>
        </p:spPr>
        <p:txBody>
          <a:bodyPr wrap="square" rtlCol="0">
            <a:spAutoFit/>
          </a:bodyPr>
          <a:lstStyle/>
          <a:p>
            <a:r>
              <a:rPr lang="en-US" dirty="0"/>
              <a:t>Selective Texture</a:t>
            </a:r>
          </a:p>
          <a:p>
            <a:r>
              <a:rPr lang="en-US" dirty="0"/>
              <a:t>Open your image in Photoshop.</a:t>
            </a:r>
          </a:p>
          <a:p>
            <a:r>
              <a:rPr lang="en-US" dirty="0"/>
              <a:t>Make any needed corrections. (clone out distractions, tone down highlights and brighten dark shadows)</a:t>
            </a:r>
          </a:p>
          <a:p>
            <a:endParaRPr lang="en-US" dirty="0"/>
          </a:p>
          <a:p>
            <a:endParaRPr lang="en-US" dirty="0"/>
          </a:p>
        </p:txBody>
      </p:sp>
    </p:spTree>
    <p:extLst>
      <p:ext uri="{BB962C8B-B14F-4D97-AF65-F5344CB8AC3E}">
        <p14:creationId xmlns:p14="http://schemas.microsoft.com/office/powerpoint/2010/main" val="1019926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CBA9A6-DFD2-4D8C-B44A-84863B30D764}"/>
              </a:ext>
            </a:extLst>
          </p:cNvPr>
          <p:cNvPicPr>
            <a:picLocks noChangeAspect="1"/>
          </p:cNvPicPr>
          <p:nvPr/>
        </p:nvPicPr>
        <p:blipFill>
          <a:blip r:embed="rId2"/>
          <a:stretch>
            <a:fillRect/>
          </a:stretch>
        </p:blipFill>
        <p:spPr>
          <a:xfrm>
            <a:off x="506027" y="317575"/>
            <a:ext cx="7469529" cy="4201610"/>
          </a:xfrm>
          <a:prstGeom prst="rect">
            <a:avLst/>
          </a:prstGeom>
        </p:spPr>
      </p:pic>
      <p:sp>
        <p:nvSpPr>
          <p:cNvPr id="3" name="TextBox 2">
            <a:extLst>
              <a:ext uri="{FF2B5EF4-FFF2-40B4-BE49-F238E27FC236}">
                <a16:creationId xmlns:a16="http://schemas.microsoft.com/office/drawing/2014/main" id="{2F3543F3-55FA-44A4-A30A-3012973A82D5}"/>
              </a:ext>
            </a:extLst>
          </p:cNvPr>
          <p:cNvSpPr txBox="1"/>
          <p:nvPr/>
        </p:nvSpPr>
        <p:spPr>
          <a:xfrm>
            <a:off x="506027" y="5166804"/>
            <a:ext cx="7297445" cy="923330"/>
          </a:xfrm>
          <a:prstGeom prst="rect">
            <a:avLst/>
          </a:prstGeom>
          <a:noFill/>
        </p:spPr>
        <p:txBody>
          <a:bodyPr wrap="square" rtlCol="0">
            <a:spAutoFit/>
          </a:bodyPr>
          <a:lstStyle/>
          <a:p>
            <a:r>
              <a:rPr lang="en-US" dirty="0"/>
              <a:t>Then open up your texture and move it aside. For this one, I moved it aside before making any adjustments because I want to match the color tones more closely to the dahlias.</a:t>
            </a:r>
          </a:p>
        </p:txBody>
      </p:sp>
    </p:spTree>
    <p:extLst>
      <p:ext uri="{BB962C8B-B14F-4D97-AF65-F5344CB8AC3E}">
        <p14:creationId xmlns:p14="http://schemas.microsoft.com/office/powerpoint/2010/main" val="1583588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FDBDBF-703C-4EDC-949C-8F5DE611F716}"/>
              </a:ext>
            </a:extLst>
          </p:cNvPr>
          <p:cNvPicPr>
            <a:picLocks noChangeAspect="1"/>
          </p:cNvPicPr>
          <p:nvPr/>
        </p:nvPicPr>
        <p:blipFill>
          <a:blip r:embed="rId2"/>
          <a:stretch>
            <a:fillRect/>
          </a:stretch>
        </p:blipFill>
        <p:spPr>
          <a:xfrm>
            <a:off x="448041" y="346117"/>
            <a:ext cx="7263758" cy="4085864"/>
          </a:xfrm>
          <a:prstGeom prst="rect">
            <a:avLst/>
          </a:prstGeom>
        </p:spPr>
      </p:pic>
      <p:sp>
        <p:nvSpPr>
          <p:cNvPr id="3" name="TextBox 2">
            <a:extLst>
              <a:ext uri="{FF2B5EF4-FFF2-40B4-BE49-F238E27FC236}">
                <a16:creationId xmlns:a16="http://schemas.microsoft.com/office/drawing/2014/main" id="{D818EBB8-DE92-4D8B-8A59-6C450B8892E7}"/>
              </a:ext>
            </a:extLst>
          </p:cNvPr>
          <p:cNvSpPr txBox="1"/>
          <p:nvPr/>
        </p:nvSpPr>
        <p:spPr>
          <a:xfrm flipH="1">
            <a:off x="578378" y="5033639"/>
            <a:ext cx="6949885" cy="1200329"/>
          </a:xfrm>
          <a:prstGeom prst="rect">
            <a:avLst/>
          </a:prstGeom>
          <a:noFill/>
        </p:spPr>
        <p:txBody>
          <a:bodyPr wrap="square" rtlCol="0">
            <a:spAutoFit/>
          </a:bodyPr>
          <a:lstStyle/>
          <a:p>
            <a:r>
              <a:rPr lang="en-US" dirty="0"/>
              <a:t>There are several ways to adjust color tones, but I’m using the Photo Filter adjustment because I find the color changes to be more subtle. Here I’m using the magenta photo filter. Now before moving the texture to the background, flatten the image.</a:t>
            </a:r>
          </a:p>
        </p:txBody>
      </p:sp>
    </p:spTree>
    <p:extLst>
      <p:ext uri="{BB962C8B-B14F-4D97-AF65-F5344CB8AC3E}">
        <p14:creationId xmlns:p14="http://schemas.microsoft.com/office/powerpoint/2010/main" val="1062868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F32DB5-7037-479B-97F9-4583CFE83F0C}"/>
              </a:ext>
            </a:extLst>
          </p:cNvPr>
          <p:cNvPicPr>
            <a:picLocks noChangeAspect="1"/>
          </p:cNvPicPr>
          <p:nvPr/>
        </p:nvPicPr>
        <p:blipFill>
          <a:blip r:embed="rId2"/>
          <a:stretch>
            <a:fillRect/>
          </a:stretch>
        </p:blipFill>
        <p:spPr>
          <a:xfrm>
            <a:off x="434894" y="294425"/>
            <a:ext cx="7366642" cy="4143736"/>
          </a:xfrm>
          <a:prstGeom prst="rect">
            <a:avLst/>
          </a:prstGeom>
        </p:spPr>
      </p:pic>
      <p:sp>
        <p:nvSpPr>
          <p:cNvPr id="3" name="TextBox 2">
            <a:extLst>
              <a:ext uri="{FF2B5EF4-FFF2-40B4-BE49-F238E27FC236}">
                <a16:creationId xmlns:a16="http://schemas.microsoft.com/office/drawing/2014/main" id="{AEC08EA4-3134-4757-BEF7-E8FD67FD41CE}"/>
              </a:ext>
            </a:extLst>
          </p:cNvPr>
          <p:cNvSpPr txBox="1"/>
          <p:nvPr/>
        </p:nvSpPr>
        <p:spPr>
          <a:xfrm>
            <a:off x="434894" y="4927106"/>
            <a:ext cx="7270923" cy="1477328"/>
          </a:xfrm>
          <a:prstGeom prst="rect">
            <a:avLst/>
          </a:prstGeom>
          <a:noFill/>
        </p:spPr>
        <p:txBody>
          <a:bodyPr wrap="square" rtlCol="0">
            <a:spAutoFit/>
          </a:bodyPr>
          <a:lstStyle/>
          <a:p>
            <a:r>
              <a:rPr lang="en-US" dirty="0"/>
              <a:t>Now when we move the texture to the background, we see that this texture is much larger than our background. To fix this go to the drop down menu under Edit to Free Transform. See the little white squares? Place your curser over one and holding down the left button on your mouse or pad, start moving the squares in. (out if the texture is smaller)</a:t>
            </a:r>
          </a:p>
        </p:txBody>
      </p:sp>
    </p:spTree>
    <p:extLst>
      <p:ext uri="{BB962C8B-B14F-4D97-AF65-F5344CB8AC3E}">
        <p14:creationId xmlns:p14="http://schemas.microsoft.com/office/powerpoint/2010/main" val="1688199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086E36-4076-45E0-A2ED-75C671AA8B85}"/>
              </a:ext>
            </a:extLst>
          </p:cNvPr>
          <p:cNvPicPr>
            <a:picLocks noChangeAspect="1"/>
          </p:cNvPicPr>
          <p:nvPr/>
        </p:nvPicPr>
        <p:blipFill>
          <a:blip r:embed="rId2"/>
          <a:stretch>
            <a:fillRect/>
          </a:stretch>
        </p:blipFill>
        <p:spPr>
          <a:xfrm>
            <a:off x="373536" y="400170"/>
            <a:ext cx="6967960" cy="3919477"/>
          </a:xfrm>
          <a:prstGeom prst="rect">
            <a:avLst/>
          </a:prstGeom>
        </p:spPr>
      </p:pic>
      <p:sp>
        <p:nvSpPr>
          <p:cNvPr id="3" name="TextBox 2">
            <a:extLst>
              <a:ext uri="{FF2B5EF4-FFF2-40B4-BE49-F238E27FC236}">
                <a16:creationId xmlns:a16="http://schemas.microsoft.com/office/drawing/2014/main" id="{0AC7D3AC-7915-417C-828E-1EAE908F2EE2}"/>
              </a:ext>
            </a:extLst>
          </p:cNvPr>
          <p:cNvSpPr txBox="1"/>
          <p:nvPr/>
        </p:nvSpPr>
        <p:spPr>
          <a:xfrm flipH="1">
            <a:off x="498479" y="5005675"/>
            <a:ext cx="6470491" cy="923330"/>
          </a:xfrm>
          <a:prstGeom prst="rect">
            <a:avLst/>
          </a:prstGeom>
          <a:noFill/>
        </p:spPr>
        <p:txBody>
          <a:bodyPr wrap="square" rtlCol="0">
            <a:spAutoFit/>
          </a:bodyPr>
          <a:lstStyle/>
          <a:p>
            <a:r>
              <a:rPr lang="en-US" dirty="0"/>
              <a:t>Once you have your texture resized, head down to the layers panel and reduce the opacity of the texture. You’ll want to see the background image clearly.</a:t>
            </a:r>
          </a:p>
        </p:txBody>
      </p:sp>
    </p:spTree>
    <p:extLst>
      <p:ext uri="{BB962C8B-B14F-4D97-AF65-F5344CB8AC3E}">
        <p14:creationId xmlns:p14="http://schemas.microsoft.com/office/powerpoint/2010/main" val="2362328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4E00C9-0A02-46B8-82EE-75D377EB6BC9}"/>
              </a:ext>
            </a:extLst>
          </p:cNvPr>
          <p:cNvPicPr>
            <a:picLocks noChangeAspect="1"/>
          </p:cNvPicPr>
          <p:nvPr/>
        </p:nvPicPr>
        <p:blipFill>
          <a:blip r:embed="rId2"/>
          <a:stretch>
            <a:fillRect/>
          </a:stretch>
        </p:blipFill>
        <p:spPr>
          <a:xfrm>
            <a:off x="441073" y="346904"/>
            <a:ext cx="6956385" cy="3912966"/>
          </a:xfrm>
          <a:prstGeom prst="rect">
            <a:avLst/>
          </a:prstGeom>
        </p:spPr>
      </p:pic>
      <p:sp>
        <p:nvSpPr>
          <p:cNvPr id="3" name="TextBox 2">
            <a:extLst>
              <a:ext uri="{FF2B5EF4-FFF2-40B4-BE49-F238E27FC236}">
                <a16:creationId xmlns:a16="http://schemas.microsoft.com/office/drawing/2014/main" id="{4E552C5A-3524-49D5-B555-45F2C34504EE}"/>
              </a:ext>
            </a:extLst>
          </p:cNvPr>
          <p:cNvSpPr txBox="1"/>
          <p:nvPr/>
        </p:nvSpPr>
        <p:spPr>
          <a:xfrm>
            <a:off x="532660" y="4909351"/>
            <a:ext cx="6747029" cy="646331"/>
          </a:xfrm>
          <a:prstGeom prst="rect">
            <a:avLst/>
          </a:prstGeom>
          <a:noFill/>
        </p:spPr>
        <p:txBody>
          <a:bodyPr wrap="square" rtlCol="0">
            <a:spAutoFit/>
          </a:bodyPr>
          <a:lstStyle/>
          <a:p>
            <a:r>
              <a:rPr lang="en-US" dirty="0"/>
              <a:t>Select the brush tool from the list of tools on the left side of the work station.</a:t>
            </a:r>
          </a:p>
        </p:txBody>
      </p:sp>
    </p:spTree>
    <p:extLst>
      <p:ext uri="{BB962C8B-B14F-4D97-AF65-F5344CB8AC3E}">
        <p14:creationId xmlns:p14="http://schemas.microsoft.com/office/powerpoint/2010/main" val="559795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F0C368-5E52-4AED-9F8C-7F541C2635E8}"/>
              </a:ext>
            </a:extLst>
          </p:cNvPr>
          <p:cNvPicPr>
            <a:picLocks noChangeAspect="1"/>
          </p:cNvPicPr>
          <p:nvPr/>
        </p:nvPicPr>
        <p:blipFill>
          <a:blip r:embed="rId2"/>
          <a:stretch>
            <a:fillRect/>
          </a:stretch>
        </p:blipFill>
        <p:spPr>
          <a:xfrm>
            <a:off x="380504" y="383989"/>
            <a:ext cx="7627715" cy="4290590"/>
          </a:xfrm>
          <a:prstGeom prst="rect">
            <a:avLst/>
          </a:prstGeom>
        </p:spPr>
      </p:pic>
      <p:sp>
        <p:nvSpPr>
          <p:cNvPr id="3" name="TextBox 2">
            <a:extLst>
              <a:ext uri="{FF2B5EF4-FFF2-40B4-BE49-F238E27FC236}">
                <a16:creationId xmlns:a16="http://schemas.microsoft.com/office/drawing/2014/main" id="{F863C9D7-79B8-4959-984D-97B950FA2700}"/>
              </a:ext>
            </a:extLst>
          </p:cNvPr>
          <p:cNvSpPr txBox="1"/>
          <p:nvPr/>
        </p:nvSpPr>
        <p:spPr>
          <a:xfrm>
            <a:off x="488272" y="5282214"/>
            <a:ext cx="7395099" cy="1200329"/>
          </a:xfrm>
          <a:prstGeom prst="rect">
            <a:avLst/>
          </a:prstGeom>
          <a:noFill/>
        </p:spPr>
        <p:txBody>
          <a:bodyPr wrap="square" rtlCol="0">
            <a:spAutoFit/>
          </a:bodyPr>
          <a:lstStyle/>
          <a:p>
            <a:r>
              <a:rPr lang="en-US" dirty="0"/>
              <a:t>Notice at the top of the work station you have some other controls. First, lets select brush size and edge hardness. Don’t go too big on brush size, you don’t want to cover the entirety of your subject. Too big you lose control over finer details and too small takes forever.</a:t>
            </a:r>
          </a:p>
        </p:txBody>
      </p:sp>
    </p:spTree>
    <p:extLst>
      <p:ext uri="{BB962C8B-B14F-4D97-AF65-F5344CB8AC3E}">
        <p14:creationId xmlns:p14="http://schemas.microsoft.com/office/powerpoint/2010/main" val="2427304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28DB0B-E7D5-44E7-8055-BC677D5FD702}"/>
              </a:ext>
            </a:extLst>
          </p:cNvPr>
          <p:cNvSpPr txBox="1"/>
          <p:nvPr/>
        </p:nvSpPr>
        <p:spPr>
          <a:xfrm>
            <a:off x="4236128" y="778794"/>
            <a:ext cx="3719744" cy="923330"/>
          </a:xfrm>
          <a:prstGeom prst="rect">
            <a:avLst/>
          </a:prstGeom>
          <a:noFill/>
        </p:spPr>
        <p:txBody>
          <a:bodyPr wrap="square" rtlCol="0">
            <a:spAutoFit/>
          </a:bodyPr>
          <a:lstStyle/>
          <a:p>
            <a:r>
              <a:rPr lang="en-US" sz="5400" dirty="0"/>
              <a:t>MONTAGES</a:t>
            </a:r>
          </a:p>
        </p:txBody>
      </p:sp>
      <p:sp>
        <p:nvSpPr>
          <p:cNvPr id="3" name="TextBox 2">
            <a:extLst>
              <a:ext uri="{FF2B5EF4-FFF2-40B4-BE49-F238E27FC236}">
                <a16:creationId xmlns:a16="http://schemas.microsoft.com/office/drawing/2014/main" id="{E4761793-CA65-49BD-A6C6-BCC0A1E22CA7}"/>
              </a:ext>
            </a:extLst>
          </p:cNvPr>
          <p:cNvSpPr txBox="1"/>
          <p:nvPr/>
        </p:nvSpPr>
        <p:spPr>
          <a:xfrm flipH="1">
            <a:off x="889098" y="1802167"/>
            <a:ext cx="6062118" cy="1200329"/>
          </a:xfrm>
          <a:prstGeom prst="rect">
            <a:avLst/>
          </a:prstGeom>
          <a:noFill/>
        </p:spPr>
        <p:txBody>
          <a:bodyPr wrap="square" rtlCol="0">
            <a:spAutoFit/>
          </a:bodyPr>
          <a:lstStyle/>
          <a:p>
            <a:r>
              <a:rPr lang="en-US" dirty="0"/>
              <a:t>Blends two images together – one properly exposed and in focus and the other “under-exposed” and out of focus to create a glow around your subject and intensify colors. It also adds an ethereal look to your image.</a:t>
            </a:r>
          </a:p>
        </p:txBody>
      </p:sp>
      <p:pic>
        <p:nvPicPr>
          <p:cNvPr id="7" name="Picture 6">
            <a:extLst>
              <a:ext uri="{FF2B5EF4-FFF2-40B4-BE49-F238E27FC236}">
                <a16:creationId xmlns:a16="http://schemas.microsoft.com/office/drawing/2014/main" id="{E8554CA0-7B4C-4B59-91FB-EFE355C34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141" y="3429000"/>
            <a:ext cx="4267200" cy="2843784"/>
          </a:xfrm>
          <a:prstGeom prst="rect">
            <a:avLst/>
          </a:prstGeom>
        </p:spPr>
      </p:pic>
      <p:pic>
        <p:nvPicPr>
          <p:cNvPr id="9" name="Picture 8">
            <a:extLst>
              <a:ext uri="{FF2B5EF4-FFF2-40B4-BE49-F238E27FC236}">
                <a16:creationId xmlns:a16="http://schemas.microsoft.com/office/drawing/2014/main" id="{16B071CF-A5AE-456B-8586-748076EED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427" y="2005584"/>
            <a:ext cx="3075432" cy="4267200"/>
          </a:xfrm>
          <a:prstGeom prst="rect">
            <a:avLst/>
          </a:prstGeom>
        </p:spPr>
      </p:pic>
    </p:spTree>
    <p:extLst>
      <p:ext uri="{BB962C8B-B14F-4D97-AF65-F5344CB8AC3E}">
        <p14:creationId xmlns:p14="http://schemas.microsoft.com/office/powerpoint/2010/main" val="3653108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C804CE-847C-4F4C-816D-18C979465B05}"/>
              </a:ext>
            </a:extLst>
          </p:cNvPr>
          <p:cNvPicPr>
            <a:picLocks noChangeAspect="1"/>
          </p:cNvPicPr>
          <p:nvPr/>
        </p:nvPicPr>
        <p:blipFill>
          <a:blip r:embed="rId2"/>
          <a:stretch>
            <a:fillRect/>
          </a:stretch>
        </p:blipFill>
        <p:spPr>
          <a:xfrm>
            <a:off x="463099" y="412532"/>
            <a:ext cx="7428373" cy="4178460"/>
          </a:xfrm>
          <a:prstGeom prst="rect">
            <a:avLst/>
          </a:prstGeom>
        </p:spPr>
      </p:pic>
      <p:sp>
        <p:nvSpPr>
          <p:cNvPr id="3" name="TextBox 2">
            <a:extLst>
              <a:ext uri="{FF2B5EF4-FFF2-40B4-BE49-F238E27FC236}">
                <a16:creationId xmlns:a16="http://schemas.microsoft.com/office/drawing/2014/main" id="{6ACBCA8B-F3FF-4E28-8D44-850B6BC99EE6}"/>
              </a:ext>
            </a:extLst>
          </p:cNvPr>
          <p:cNvSpPr txBox="1"/>
          <p:nvPr/>
        </p:nvSpPr>
        <p:spPr>
          <a:xfrm>
            <a:off x="585926" y="5095783"/>
            <a:ext cx="7111014" cy="1477328"/>
          </a:xfrm>
          <a:prstGeom prst="rect">
            <a:avLst/>
          </a:prstGeom>
          <a:noFill/>
        </p:spPr>
        <p:txBody>
          <a:bodyPr wrap="square" rtlCol="0">
            <a:spAutoFit/>
          </a:bodyPr>
          <a:lstStyle/>
          <a:p>
            <a:r>
              <a:rPr lang="en-US" dirty="0"/>
              <a:t>Our next control to choose is opacity. This lets you choose how much of the background to reveal with each brushstroke. I start off at around 60% opacity then as I go along, I lessen the opacity to 20%-30%. This give you control over the edges. Hard edges makes it look like the subject was pasted, but softer edges makes it more painterly.</a:t>
            </a:r>
          </a:p>
        </p:txBody>
      </p:sp>
    </p:spTree>
    <p:extLst>
      <p:ext uri="{BB962C8B-B14F-4D97-AF65-F5344CB8AC3E}">
        <p14:creationId xmlns:p14="http://schemas.microsoft.com/office/powerpoint/2010/main" val="2511615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64C11C-B4C4-4A5A-BF8B-A9708660B0C1}"/>
              </a:ext>
            </a:extLst>
          </p:cNvPr>
          <p:cNvPicPr>
            <a:picLocks noChangeAspect="1"/>
          </p:cNvPicPr>
          <p:nvPr/>
        </p:nvPicPr>
        <p:blipFill>
          <a:blip r:embed="rId2"/>
          <a:stretch>
            <a:fillRect/>
          </a:stretch>
        </p:blipFill>
        <p:spPr>
          <a:xfrm>
            <a:off x="279367" y="282850"/>
            <a:ext cx="7202024" cy="4051139"/>
          </a:xfrm>
          <a:prstGeom prst="rect">
            <a:avLst/>
          </a:prstGeom>
        </p:spPr>
      </p:pic>
      <p:sp>
        <p:nvSpPr>
          <p:cNvPr id="3" name="TextBox 2">
            <a:extLst>
              <a:ext uri="{FF2B5EF4-FFF2-40B4-BE49-F238E27FC236}">
                <a16:creationId xmlns:a16="http://schemas.microsoft.com/office/drawing/2014/main" id="{D71F4B82-54E4-4F91-B287-923724C0BFF6}"/>
              </a:ext>
            </a:extLst>
          </p:cNvPr>
          <p:cNvSpPr txBox="1"/>
          <p:nvPr/>
        </p:nvSpPr>
        <p:spPr>
          <a:xfrm>
            <a:off x="444720" y="4705165"/>
            <a:ext cx="6871317" cy="1754326"/>
          </a:xfrm>
          <a:prstGeom prst="rect">
            <a:avLst/>
          </a:prstGeom>
          <a:noFill/>
        </p:spPr>
        <p:txBody>
          <a:bodyPr wrap="square" rtlCol="0">
            <a:spAutoFit/>
          </a:bodyPr>
          <a:lstStyle/>
          <a:p>
            <a:r>
              <a:rPr lang="en-US" dirty="0"/>
              <a:t>Finally, (but it doesn’t really matter what order you do this in) create a Layer Mask on Layer 1. Make sure Layer 1 is highlighted then select the white rectangle with the black dot on the lower layer panel. The layer mask will show white. In the lower left, you will see an black square overlapping a white square. If the black is not overlapping the white, they will nee to be switched by clicking the right-angled arrows.</a:t>
            </a:r>
          </a:p>
        </p:txBody>
      </p:sp>
    </p:spTree>
    <p:extLst>
      <p:ext uri="{BB962C8B-B14F-4D97-AF65-F5344CB8AC3E}">
        <p14:creationId xmlns:p14="http://schemas.microsoft.com/office/powerpoint/2010/main" val="2819600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CE12EE-563E-4297-BC5E-B8DB894C75F2}"/>
              </a:ext>
            </a:extLst>
          </p:cNvPr>
          <p:cNvPicPr>
            <a:picLocks noChangeAspect="1"/>
          </p:cNvPicPr>
          <p:nvPr/>
        </p:nvPicPr>
        <p:blipFill>
          <a:blip r:embed="rId2"/>
          <a:stretch>
            <a:fillRect/>
          </a:stretch>
        </p:blipFill>
        <p:spPr>
          <a:xfrm>
            <a:off x="387021" y="322181"/>
            <a:ext cx="7304912" cy="4109013"/>
          </a:xfrm>
          <a:prstGeom prst="rect">
            <a:avLst/>
          </a:prstGeom>
        </p:spPr>
      </p:pic>
      <p:sp>
        <p:nvSpPr>
          <p:cNvPr id="2" name="TextBox 1">
            <a:extLst>
              <a:ext uri="{FF2B5EF4-FFF2-40B4-BE49-F238E27FC236}">
                <a16:creationId xmlns:a16="http://schemas.microsoft.com/office/drawing/2014/main" id="{B4915D08-9C60-451F-89F9-EC2F69571A26}"/>
              </a:ext>
            </a:extLst>
          </p:cNvPr>
          <p:cNvSpPr txBox="1"/>
          <p:nvPr/>
        </p:nvSpPr>
        <p:spPr>
          <a:xfrm>
            <a:off x="488272" y="4998128"/>
            <a:ext cx="7119891" cy="1477328"/>
          </a:xfrm>
          <a:prstGeom prst="rect">
            <a:avLst/>
          </a:prstGeom>
          <a:noFill/>
        </p:spPr>
        <p:txBody>
          <a:bodyPr wrap="square" rtlCol="0">
            <a:spAutoFit/>
          </a:bodyPr>
          <a:lstStyle/>
          <a:p>
            <a:r>
              <a:rPr lang="en-US" dirty="0"/>
              <a:t>Now we start brushing. Holding the left mouse/pad button down, go over the area you want to show through the texture. As you work towards the edges, lower the opacity of the brush. Notice that you layer mask is beginning to show grey and black over the locations you’re brushed. Don’t worry about being precise, this is art.</a:t>
            </a:r>
          </a:p>
        </p:txBody>
      </p:sp>
    </p:spTree>
    <p:extLst>
      <p:ext uri="{BB962C8B-B14F-4D97-AF65-F5344CB8AC3E}">
        <p14:creationId xmlns:p14="http://schemas.microsoft.com/office/powerpoint/2010/main" val="435457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5220A-9CD1-4BCD-ABE1-612BC8C29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635" y="3748034"/>
            <a:ext cx="3657600" cy="2273808"/>
          </a:xfrm>
          <a:prstGeom prst="rect">
            <a:avLst/>
          </a:prstGeom>
        </p:spPr>
      </p:pic>
      <p:pic>
        <p:nvPicPr>
          <p:cNvPr id="7" name="Picture 6">
            <a:extLst>
              <a:ext uri="{FF2B5EF4-FFF2-40B4-BE49-F238E27FC236}">
                <a16:creationId xmlns:a16="http://schemas.microsoft.com/office/drawing/2014/main" id="{49B51D6E-AF4E-44A8-AC27-8E02A4DB0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635" y="993648"/>
            <a:ext cx="3657600" cy="2435352"/>
          </a:xfrm>
          <a:prstGeom prst="rect">
            <a:avLst/>
          </a:prstGeom>
        </p:spPr>
      </p:pic>
      <p:pic>
        <p:nvPicPr>
          <p:cNvPr id="9" name="Picture 8">
            <a:extLst>
              <a:ext uri="{FF2B5EF4-FFF2-40B4-BE49-F238E27FC236}">
                <a16:creationId xmlns:a16="http://schemas.microsoft.com/office/drawing/2014/main" id="{4651344F-C560-468D-96FE-46A9FDDC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0927" y="3463046"/>
            <a:ext cx="4267200" cy="2843784"/>
          </a:xfrm>
          <a:prstGeom prst="rect">
            <a:avLst/>
          </a:prstGeom>
        </p:spPr>
      </p:pic>
      <p:sp>
        <p:nvSpPr>
          <p:cNvPr id="10" name="TextBox 9">
            <a:extLst>
              <a:ext uri="{FF2B5EF4-FFF2-40B4-BE49-F238E27FC236}">
                <a16:creationId xmlns:a16="http://schemas.microsoft.com/office/drawing/2014/main" id="{C58930C7-578F-44D9-BA57-7C83DBF6E723}"/>
              </a:ext>
            </a:extLst>
          </p:cNvPr>
          <p:cNvSpPr txBox="1"/>
          <p:nvPr/>
        </p:nvSpPr>
        <p:spPr>
          <a:xfrm>
            <a:off x="390617" y="1072848"/>
            <a:ext cx="2050742" cy="646331"/>
          </a:xfrm>
          <a:prstGeom prst="rect">
            <a:avLst/>
          </a:prstGeom>
          <a:noFill/>
        </p:spPr>
        <p:txBody>
          <a:bodyPr wrap="square" rtlCol="0">
            <a:spAutoFit/>
          </a:bodyPr>
          <a:lstStyle/>
          <a:p>
            <a:r>
              <a:rPr lang="en-US" dirty="0"/>
              <a:t>The possibilities are endless. </a:t>
            </a:r>
          </a:p>
        </p:txBody>
      </p:sp>
      <p:pic>
        <p:nvPicPr>
          <p:cNvPr id="12" name="Picture 11">
            <a:extLst>
              <a:ext uri="{FF2B5EF4-FFF2-40B4-BE49-F238E27FC236}">
                <a16:creationId xmlns:a16="http://schemas.microsoft.com/office/drawing/2014/main" id="{8DC4E3B0-9F5A-4642-9F26-0C0D37CDA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88" y="2211324"/>
            <a:ext cx="2453640" cy="3657600"/>
          </a:xfrm>
          <a:prstGeom prst="rect">
            <a:avLst/>
          </a:prstGeom>
        </p:spPr>
      </p:pic>
      <p:pic>
        <p:nvPicPr>
          <p:cNvPr id="14" name="Picture 13">
            <a:extLst>
              <a:ext uri="{FF2B5EF4-FFF2-40B4-BE49-F238E27FC236}">
                <a16:creationId xmlns:a16="http://schemas.microsoft.com/office/drawing/2014/main" id="{5813ED49-B988-49A8-892E-E175392C78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7566" y="551170"/>
            <a:ext cx="3657600" cy="2585716"/>
          </a:xfrm>
          <a:prstGeom prst="rect">
            <a:avLst/>
          </a:prstGeom>
        </p:spPr>
      </p:pic>
    </p:spTree>
    <p:extLst>
      <p:ext uri="{BB962C8B-B14F-4D97-AF65-F5344CB8AC3E}">
        <p14:creationId xmlns:p14="http://schemas.microsoft.com/office/powerpoint/2010/main" val="3441707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6DF6E7-7481-4FD8-AF85-616C3D5836AA}"/>
              </a:ext>
            </a:extLst>
          </p:cNvPr>
          <p:cNvSpPr/>
          <p:nvPr/>
        </p:nvSpPr>
        <p:spPr>
          <a:xfrm>
            <a:off x="1503483" y="1815030"/>
            <a:ext cx="4220964" cy="1754326"/>
          </a:xfrm>
          <a:prstGeom prst="rect">
            <a:avLst/>
          </a:prstGeom>
        </p:spPr>
        <p:txBody>
          <a:bodyPr wrap="none">
            <a:spAutoFit/>
          </a:bodyPr>
          <a:lstStyle/>
          <a:p>
            <a:r>
              <a:rPr lang="en-US" dirty="0"/>
              <a:t>Texture Sources:</a:t>
            </a:r>
            <a:endParaRPr lang="en-US" dirty="0">
              <a:hlinkClick r:id="rId2"/>
            </a:endParaRPr>
          </a:p>
          <a:p>
            <a:r>
              <a:rPr lang="en-US" dirty="0">
                <a:hlinkClick r:id="rId2"/>
              </a:rPr>
              <a:t>www.shadowhousecreations.blogspot.com</a:t>
            </a:r>
            <a:endParaRPr lang="en-US" dirty="0"/>
          </a:p>
          <a:p>
            <a:r>
              <a:rPr lang="en-US" dirty="0">
                <a:hlinkClick r:id="rId3"/>
              </a:rPr>
              <a:t>https://freestocktextures.com/</a:t>
            </a:r>
            <a:endParaRPr lang="en-US" dirty="0"/>
          </a:p>
          <a:p>
            <a:r>
              <a:rPr lang="en-US" dirty="0">
                <a:hlinkClick r:id="rId4"/>
              </a:rPr>
              <a:t>www.textures.com</a:t>
            </a:r>
            <a:endParaRPr lang="en-US" dirty="0"/>
          </a:p>
          <a:p>
            <a:r>
              <a:rPr lang="en-US" dirty="0">
                <a:hlinkClick r:id="rId5"/>
              </a:rPr>
              <a:t>https://www.pexels.com/</a:t>
            </a:r>
            <a:endParaRPr lang="en-US" dirty="0"/>
          </a:p>
          <a:p>
            <a:endParaRPr lang="en-US" dirty="0"/>
          </a:p>
        </p:txBody>
      </p:sp>
      <p:sp>
        <p:nvSpPr>
          <p:cNvPr id="3" name="TextBox 2">
            <a:extLst>
              <a:ext uri="{FF2B5EF4-FFF2-40B4-BE49-F238E27FC236}">
                <a16:creationId xmlns:a16="http://schemas.microsoft.com/office/drawing/2014/main" id="{62A2E494-7C46-4D1B-99EA-8E9ADD2E2E28}"/>
              </a:ext>
            </a:extLst>
          </p:cNvPr>
          <p:cNvSpPr txBox="1"/>
          <p:nvPr/>
        </p:nvSpPr>
        <p:spPr>
          <a:xfrm>
            <a:off x="3144175" y="452761"/>
            <a:ext cx="5903650" cy="923330"/>
          </a:xfrm>
          <a:prstGeom prst="rect">
            <a:avLst/>
          </a:prstGeom>
          <a:noFill/>
        </p:spPr>
        <p:txBody>
          <a:bodyPr wrap="square" rtlCol="0">
            <a:spAutoFit/>
          </a:bodyPr>
          <a:lstStyle/>
          <a:p>
            <a:r>
              <a:rPr lang="en-US" sz="5400" dirty="0"/>
              <a:t>OTHER RESOURCES</a:t>
            </a:r>
          </a:p>
        </p:txBody>
      </p:sp>
      <p:sp>
        <p:nvSpPr>
          <p:cNvPr id="4" name="TextBox 3">
            <a:extLst>
              <a:ext uri="{FF2B5EF4-FFF2-40B4-BE49-F238E27FC236}">
                <a16:creationId xmlns:a16="http://schemas.microsoft.com/office/drawing/2014/main" id="{AC0E6AF3-461C-412C-969A-4DC1435F757F}"/>
              </a:ext>
            </a:extLst>
          </p:cNvPr>
          <p:cNvSpPr txBox="1"/>
          <p:nvPr/>
        </p:nvSpPr>
        <p:spPr>
          <a:xfrm>
            <a:off x="1503483" y="3569356"/>
            <a:ext cx="3645566" cy="1200329"/>
          </a:xfrm>
          <a:prstGeom prst="rect">
            <a:avLst/>
          </a:prstGeom>
          <a:noFill/>
        </p:spPr>
        <p:txBody>
          <a:bodyPr wrap="square" rtlCol="0">
            <a:spAutoFit/>
          </a:bodyPr>
          <a:lstStyle/>
          <a:p>
            <a:r>
              <a:rPr lang="en-US" dirty="0"/>
              <a:t>Secondary Editing Software:</a:t>
            </a:r>
          </a:p>
          <a:p>
            <a:r>
              <a:rPr lang="en-US" dirty="0">
                <a:hlinkClick r:id="rId6"/>
              </a:rPr>
              <a:t>https://nikcollection.dxo.com/</a:t>
            </a:r>
            <a:endParaRPr lang="en-US" dirty="0"/>
          </a:p>
          <a:p>
            <a:r>
              <a:rPr lang="en-US" dirty="0">
                <a:hlinkClick r:id="rId7"/>
              </a:rPr>
              <a:t>https://topazlabs.com/</a:t>
            </a:r>
            <a:endParaRPr lang="en-US" dirty="0"/>
          </a:p>
          <a:p>
            <a:endParaRPr lang="en-US" dirty="0"/>
          </a:p>
        </p:txBody>
      </p:sp>
      <p:pic>
        <p:nvPicPr>
          <p:cNvPr id="6" name="Picture 5">
            <a:extLst>
              <a:ext uri="{FF2B5EF4-FFF2-40B4-BE49-F238E27FC236}">
                <a16:creationId xmlns:a16="http://schemas.microsoft.com/office/drawing/2014/main" id="{FD77388F-C48C-44F0-B03A-9E0C04521B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1" y="2183562"/>
            <a:ext cx="5205274" cy="3460953"/>
          </a:xfrm>
          <a:prstGeom prst="rect">
            <a:avLst/>
          </a:prstGeom>
        </p:spPr>
      </p:pic>
      <p:sp>
        <p:nvSpPr>
          <p:cNvPr id="7" name="TextBox 6">
            <a:extLst>
              <a:ext uri="{FF2B5EF4-FFF2-40B4-BE49-F238E27FC236}">
                <a16:creationId xmlns:a16="http://schemas.microsoft.com/office/drawing/2014/main" id="{23DC8059-8813-449E-AA6A-B620888AD566}"/>
              </a:ext>
            </a:extLst>
          </p:cNvPr>
          <p:cNvSpPr txBox="1"/>
          <p:nvPr/>
        </p:nvSpPr>
        <p:spPr>
          <a:xfrm>
            <a:off x="1503483" y="4769685"/>
            <a:ext cx="3139538" cy="1200329"/>
          </a:xfrm>
          <a:prstGeom prst="rect">
            <a:avLst/>
          </a:prstGeom>
          <a:noFill/>
        </p:spPr>
        <p:txBody>
          <a:bodyPr wrap="square" rtlCol="0">
            <a:spAutoFit/>
          </a:bodyPr>
          <a:lstStyle/>
          <a:p>
            <a:r>
              <a:rPr lang="en-US" dirty="0"/>
              <a:t>Heidi Walker</a:t>
            </a:r>
          </a:p>
          <a:p>
            <a:r>
              <a:rPr lang="en-US" dirty="0">
                <a:hlinkClick r:id="rId9"/>
              </a:rPr>
              <a:t>www.HIWalkerPhoto.com</a:t>
            </a:r>
            <a:endParaRPr lang="en-US" dirty="0"/>
          </a:p>
          <a:p>
            <a:r>
              <a:rPr lang="en-US" dirty="0">
                <a:hlinkClick r:id="rId10"/>
              </a:rPr>
              <a:t>Fotogirl.Heidi@gmail.com</a:t>
            </a:r>
            <a:endParaRPr lang="en-US" dirty="0"/>
          </a:p>
          <a:p>
            <a:endParaRPr lang="en-US" dirty="0"/>
          </a:p>
        </p:txBody>
      </p:sp>
    </p:spTree>
    <p:extLst>
      <p:ext uri="{BB962C8B-B14F-4D97-AF65-F5344CB8AC3E}">
        <p14:creationId xmlns:p14="http://schemas.microsoft.com/office/powerpoint/2010/main" val="224245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250AB6-E68A-4024-AF59-4300057F0711}"/>
              </a:ext>
            </a:extLst>
          </p:cNvPr>
          <p:cNvPicPr>
            <a:picLocks noChangeAspect="1"/>
          </p:cNvPicPr>
          <p:nvPr/>
        </p:nvPicPr>
        <p:blipFill>
          <a:blip r:embed="rId2"/>
          <a:stretch>
            <a:fillRect/>
          </a:stretch>
        </p:blipFill>
        <p:spPr>
          <a:xfrm>
            <a:off x="347241" y="461639"/>
            <a:ext cx="7199790" cy="4049882"/>
          </a:xfrm>
          <a:prstGeom prst="rect">
            <a:avLst/>
          </a:prstGeom>
        </p:spPr>
      </p:pic>
      <p:sp>
        <p:nvSpPr>
          <p:cNvPr id="2" name="TextBox 1">
            <a:extLst>
              <a:ext uri="{FF2B5EF4-FFF2-40B4-BE49-F238E27FC236}">
                <a16:creationId xmlns:a16="http://schemas.microsoft.com/office/drawing/2014/main" id="{0F472389-38B9-4712-AF4E-57A380CBE3CF}"/>
              </a:ext>
            </a:extLst>
          </p:cNvPr>
          <p:cNvSpPr txBox="1"/>
          <p:nvPr/>
        </p:nvSpPr>
        <p:spPr>
          <a:xfrm flipH="1">
            <a:off x="347241" y="5007005"/>
            <a:ext cx="7056737" cy="1477328"/>
          </a:xfrm>
          <a:prstGeom prst="rect">
            <a:avLst/>
          </a:prstGeom>
          <a:noFill/>
        </p:spPr>
        <p:txBody>
          <a:bodyPr wrap="square" rtlCol="0">
            <a:spAutoFit/>
          </a:bodyPr>
          <a:lstStyle/>
          <a:p>
            <a:r>
              <a:rPr lang="en-US" dirty="0"/>
              <a:t>Open your image in Photoshop.</a:t>
            </a:r>
          </a:p>
          <a:p>
            <a:r>
              <a:rPr lang="en-US" dirty="0"/>
              <a:t>Choose an image that is evenly exposed – be careful of bright highlights and black shadows – and good detail</a:t>
            </a:r>
          </a:p>
          <a:p>
            <a:r>
              <a:rPr lang="en-US" dirty="0"/>
              <a:t>Make any needed corrections. (clone out distractions, tone down highlights and brighten dark shadows)</a:t>
            </a:r>
          </a:p>
        </p:txBody>
      </p:sp>
    </p:spTree>
    <p:extLst>
      <p:ext uri="{BB962C8B-B14F-4D97-AF65-F5344CB8AC3E}">
        <p14:creationId xmlns:p14="http://schemas.microsoft.com/office/powerpoint/2010/main" val="129452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0DFDB4-2B50-4E10-9B9D-A96CBB943F85}"/>
              </a:ext>
            </a:extLst>
          </p:cNvPr>
          <p:cNvPicPr>
            <a:picLocks noChangeAspect="1"/>
          </p:cNvPicPr>
          <p:nvPr/>
        </p:nvPicPr>
        <p:blipFill>
          <a:blip r:embed="rId2"/>
          <a:stretch>
            <a:fillRect/>
          </a:stretch>
        </p:blipFill>
        <p:spPr>
          <a:xfrm>
            <a:off x="393539" y="437589"/>
            <a:ext cx="7211028" cy="4056203"/>
          </a:xfrm>
          <a:prstGeom prst="rect">
            <a:avLst/>
          </a:prstGeom>
        </p:spPr>
      </p:pic>
      <p:sp>
        <p:nvSpPr>
          <p:cNvPr id="2" name="TextBox 1">
            <a:extLst>
              <a:ext uri="{FF2B5EF4-FFF2-40B4-BE49-F238E27FC236}">
                <a16:creationId xmlns:a16="http://schemas.microsoft.com/office/drawing/2014/main" id="{29741DE7-29F0-460C-971F-64B86F359DE1}"/>
              </a:ext>
            </a:extLst>
          </p:cNvPr>
          <p:cNvSpPr txBox="1"/>
          <p:nvPr/>
        </p:nvSpPr>
        <p:spPr>
          <a:xfrm>
            <a:off x="462987" y="5185458"/>
            <a:ext cx="7072132" cy="646331"/>
          </a:xfrm>
          <a:prstGeom prst="rect">
            <a:avLst/>
          </a:prstGeom>
          <a:noFill/>
        </p:spPr>
        <p:txBody>
          <a:bodyPr wrap="square" rtlCol="0">
            <a:spAutoFit/>
          </a:bodyPr>
          <a:lstStyle/>
          <a:p>
            <a:r>
              <a:rPr lang="en-US" dirty="0"/>
              <a:t>Duplicate image.</a:t>
            </a:r>
          </a:p>
          <a:p>
            <a:r>
              <a:rPr lang="en-US" dirty="0"/>
              <a:t>Drop down menu under Image </a:t>
            </a:r>
          </a:p>
        </p:txBody>
      </p:sp>
    </p:spTree>
    <p:extLst>
      <p:ext uri="{BB962C8B-B14F-4D97-AF65-F5344CB8AC3E}">
        <p14:creationId xmlns:p14="http://schemas.microsoft.com/office/powerpoint/2010/main" val="2739678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B6B2D2-A274-4073-BB4C-1E6C0C3A398F}"/>
              </a:ext>
            </a:extLst>
          </p:cNvPr>
          <p:cNvPicPr>
            <a:picLocks noChangeAspect="1"/>
          </p:cNvPicPr>
          <p:nvPr/>
        </p:nvPicPr>
        <p:blipFill>
          <a:blip r:embed="rId2"/>
          <a:stretch>
            <a:fillRect/>
          </a:stretch>
        </p:blipFill>
        <p:spPr>
          <a:xfrm>
            <a:off x="485557" y="445681"/>
            <a:ext cx="7222603" cy="4062714"/>
          </a:xfrm>
          <a:prstGeom prst="rect">
            <a:avLst/>
          </a:prstGeom>
        </p:spPr>
      </p:pic>
      <p:sp>
        <p:nvSpPr>
          <p:cNvPr id="3" name="TextBox 2">
            <a:extLst>
              <a:ext uri="{FF2B5EF4-FFF2-40B4-BE49-F238E27FC236}">
                <a16:creationId xmlns:a16="http://schemas.microsoft.com/office/drawing/2014/main" id="{0B387069-A9BF-486B-8708-B5BE09159B2D}"/>
              </a:ext>
            </a:extLst>
          </p:cNvPr>
          <p:cNvSpPr txBox="1"/>
          <p:nvPr/>
        </p:nvSpPr>
        <p:spPr>
          <a:xfrm flipH="1">
            <a:off x="485557" y="5266481"/>
            <a:ext cx="7508690" cy="923330"/>
          </a:xfrm>
          <a:prstGeom prst="rect">
            <a:avLst/>
          </a:prstGeom>
          <a:noFill/>
        </p:spPr>
        <p:txBody>
          <a:bodyPr wrap="square" rtlCol="0">
            <a:spAutoFit/>
          </a:bodyPr>
          <a:lstStyle/>
          <a:p>
            <a:r>
              <a:rPr lang="en-US" dirty="0"/>
              <a:t>Create a curves adjustment layer. (On Adjustment Panel, click Curves)</a:t>
            </a:r>
          </a:p>
          <a:p>
            <a:r>
              <a:rPr lang="en-US" dirty="0"/>
              <a:t>Brighten the image by adjusting the diagonal line up to your liking, not too bright. Then adjust shadows back down slightly.</a:t>
            </a:r>
          </a:p>
        </p:txBody>
      </p:sp>
    </p:spTree>
    <p:extLst>
      <p:ext uri="{BB962C8B-B14F-4D97-AF65-F5344CB8AC3E}">
        <p14:creationId xmlns:p14="http://schemas.microsoft.com/office/powerpoint/2010/main" val="1692548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15BEF-8BA9-4B9B-8BA4-28CF1A7DB0F3}"/>
              </a:ext>
            </a:extLst>
          </p:cNvPr>
          <p:cNvPicPr>
            <a:picLocks noChangeAspect="1"/>
          </p:cNvPicPr>
          <p:nvPr/>
        </p:nvPicPr>
        <p:blipFill>
          <a:blip r:embed="rId2"/>
          <a:stretch>
            <a:fillRect/>
          </a:stretch>
        </p:blipFill>
        <p:spPr>
          <a:xfrm>
            <a:off x="520973" y="588512"/>
            <a:ext cx="7349923" cy="4134332"/>
          </a:xfrm>
          <a:prstGeom prst="rect">
            <a:avLst/>
          </a:prstGeom>
        </p:spPr>
      </p:pic>
      <p:sp>
        <p:nvSpPr>
          <p:cNvPr id="3" name="TextBox 2">
            <a:extLst>
              <a:ext uri="{FF2B5EF4-FFF2-40B4-BE49-F238E27FC236}">
                <a16:creationId xmlns:a16="http://schemas.microsoft.com/office/drawing/2014/main" id="{4D323DA8-9F8D-46AC-95B5-EB40CE60B7AD}"/>
              </a:ext>
            </a:extLst>
          </p:cNvPr>
          <p:cNvSpPr txBox="1"/>
          <p:nvPr/>
        </p:nvSpPr>
        <p:spPr>
          <a:xfrm>
            <a:off x="428263" y="5150734"/>
            <a:ext cx="7176303" cy="646331"/>
          </a:xfrm>
          <a:prstGeom prst="rect">
            <a:avLst/>
          </a:prstGeom>
          <a:noFill/>
        </p:spPr>
        <p:txBody>
          <a:bodyPr wrap="square" rtlCol="0">
            <a:spAutoFit/>
          </a:bodyPr>
          <a:lstStyle/>
          <a:p>
            <a:r>
              <a:rPr lang="en-US" dirty="0"/>
              <a:t>Once you have the curves adjustment to your liking, flatten the image.</a:t>
            </a:r>
          </a:p>
          <a:p>
            <a:r>
              <a:rPr lang="en-US" dirty="0"/>
              <a:t>Drop down menu under Layer </a:t>
            </a:r>
          </a:p>
        </p:txBody>
      </p:sp>
    </p:spTree>
    <p:extLst>
      <p:ext uri="{BB962C8B-B14F-4D97-AF65-F5344CB8AC3E}">
        <p14:creationId xmlns:p14="http://schemas.microsoft.com/office/powerpoint/2010/main" val="367908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A56363-7FD7-45E8-ADC9-D415C7BC9CF7}"/>
              </a:ext>
            </a:extLst>
          </p:cNvPr>
          <p:cNvPicPr>
            <a:picLocks noChangeAspect="1"/>
          </p:cNvPicPr>
          <p:nvPr/>
        </p:nvPicPr>
        <p:blipFill>
          <a:blip r:embed="rId2"/>
          <a:stretch>
            <a:fillRect/>
          </a:stretch>
        </p:blipFill>
        <p:spPr>
          <a:xfrm>
            <a:off x="339150" y="423318"/>
            <a:ext cx="7384649" cy="4153865"/>
          </a:xfrm>
          <a:prstGeom prst="rect">
            <a:avLst/>
          </a:prstGeom>
        </p:spPr>
      </p:pic>
      <p:sp>
        <p:nvSpPr>
          <p:cNvPr id="3" name="TextBox 2">
            <a:extLst>
              <a:ext uri="{FF2B5EF4-FFF2-40B4-BE49-F238E27FC236}">
                <a16:creationId xmlns:a16="http://schemas.microsoft.com/office/drawing/2014/main" id="{1858B745-A00C-4D40-B4AF-C39E7917D051}"/>
              </a:ext>
            </a:extLst>
          </p:cNvPr>
          <p:cNvSpPr txBox="1"/>
          <p:nvPr/>
        </p:nvSpPr>
        <p:spPr>
          <a:xfrm>
            <a:off x="428263" y="5116010"/>
            <a:ext cx="7477245" cy="646331"/>
          </a:xfrm>
          <a:prstGeom prst="rect">
            <a:avLst/>
          </a:prstGeom>
          <a:noFill/>
        </p:spPr>
        <p:txBody>
          <a:bodyPr wrap="square" rtlCol="0">
            <a:spAutoFit/>
          </a:bodyPr>
          <a:lstStyle/>
          <a:p>
            <a:r>
              <a:rPr lang="en-US" dirty="0"/>
              <a:t>After you flatten the image, you’ll apply a gaussian blur.</a:t>
            </a:r>
          </a:p>
          <a:p>
            <a:r>
              <a:rPr lang="en-US" dirty="0"/>
              <a:t>Drop down menu under Filter, to Blur then Gaussian Blur</a:t>
            </a:r>
          </a:p>
        </p:txBody>
      </p:sp>
    </p:spTree>
    <p:extLst>
      <p:ext uri="{BB962C8B-B14F-4D97-AF65-F5344CB8AC3E}">
        <p14:creationId xmlns:p14="http://schemas.microsoft.com/office/powerpoint/2010/main" val="1526776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EB2DA-1587-4C59-B271-DCF5E2E01EE8}"/>
              </a:ext>
            </a:extLst>
          </p:cNvPr>
          <p:cNvPicPr>
            <a:picLocks noChangeAspect="1"/>
          </p:cNvPicPr>
          <p:nvPr/>
        </p:nvPicPr>
        <p:blipFill>
          <a:blip r:embed="rId2"/>
          <a:stretch>
            <a:fillRect/>
          </a:stretch>
        </p:blipFill>
        <p:spPr>
          <a:xfrm>
            <a:off x="370390" y="254643"/>
            <a:ext cx="7037408" cy="3958542"/>
          </a:xfrm>
          <a:prstGeom prst="rect">
            <a:avLst/>
          </a:prstGeom>
        </p:spPr>
      </p:pic>
      <p:sp>
        <p:nvSpPr>
          <p:cNvPr id="3" name="TextBox 2">
            <a:extLst>
              <a:ext uri="{FF2B5EF4-FFF2-40B4-BE49-F238E27FC236}">
                <a16:creationId xmlns:a16="http://schemas.microsoft.com/office/drawing/2014/main" id="{58FF59D4-FFD0-491B-9AED-D817EBF1A92B}"/>
              </a:ext>
            </a:extLst>
          </p:cNvPr>
          <p:cNvSpPr txBox="1"/>
          <p:nvPr/>
        </p:nvSpPr>
        <p:spPr>
          <a:xfrm>
            <a:off x="451413" y="5127585"/>
            <a:ext cx="6956385" cy="923330"/>
          </a:xfrm>
          <a:prstGeom prst="rect">
            <a:avLst/>
          </a:prstGeom>
          <a:noFill/>
        </p:spPr>
        <p:txBody>
          <a:bodyPr wrap="square" rtlCol="0">
            <a:spAutoFit/>
          </a:bodyPr>
          <a:lstStyle/>
          <a:p>
            <a:r>
              <a:rPr lang="en-US" dirty="0"/>
              <a:t>Again this adjustment depends on the image and your preferences. Use the slider to make the image blurry. You still want some detail in the image, but you want make it noticeably soft. </a:t>
            </a:r>
          </a:p>
        </p:txBody>
      </p:sp>
    </p:spTree>
    <p:extLst>
      <p:ext uri="{BB962C8B-B14F-4D97-AF65-F5344CB8AC3E}">
        <p14:creationId xmlns:p14="http://schemas.microsoft.com/office/powerpoint/2010/main" val="2420844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1761</TotalTime>
  <Words>1362</Words>
  <Application>Microsoft Office PowerPoint</Application>
  <PresentationFormat>Widescreen</PresentationFormat>
  <Paragraphs>63</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Walker</dc:creator>
  <cp:lastModifiedBy>Heidi Walker</cp:lastModifiedBy>
  <cp:revision>54</cp:revision>
  <dcterms:created xsi:type="dcterms:W3CDTF">2019-01-16T03:44:27Z</dcterms:created>
  <dcterms:modified xsi:type="dcterms:W3CDTF">2019-01-19T03:26:41Z</dcterms:modified>
</cp:coreProperties>
</file>