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659" r:id="rId2"/>
    <p:sldId id="753" r:id="rId3"/>
    <p:sldId id="754" r:id="rId4"/>
    <p:sldId id="755" r:id="rId5"/>
    <p:sldId id="756" r:id="rId6"/>
    <p:sldId id="757" r:id="rId7"/>
    <p:sldId id="758" r:id="rId8"/>
    <p:sldId id="759" r:id="rId9"/>
    <p:sldId id="760" r:id="rId10"/>
    <p:sldId id="761" r:id="rId11"/>
    <p:sldId id="762" r:id="rId12"/>
    <p:sldId id="763" r:id="rId13"/>
    <p:sldId id="764" r:id="rId14"/>
    <p:sldId id="765" r:id="rId15"/>
    <p:sldId id="661" r:id="rId16"/>
    <p:sldId id="674" r:id="rId17"/>
    <p:sldId id="727" r:id="rId18"/>
    <p:sldId id="747" r:id="rId19"/>
    <p:sldId id="748" r:id="rId20"/>
    <p:sldId id="749" r:id="rId21"/>
    <p:sldId id="750" r:id="rId22"/>
    <p:sldId id="751" r:id="rId23"/>
    <p:sldId id="752" r:id="rId24"/>
    <p:sldId id="766" r:id="rId25"/>
    <p:sldId id="767" r:id="rId26"/>
    <p:sldId id="725" r:id="rId27"/>
  </p:sldIdLst>
  <p:sldSz cx="24377650" cy="13716000"/>
  <p:notesSz cx="7010400" cy="92964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9">
          <p15:clr>
            <a:srgbClr val="A4A3A4"/>
          </p15:clr>
        </p15:guide>
        <p15:guide id="2" pos="14387">
          <p15:clr>
            <a:srgbClr val="A4A3A4"/>
          </p15:clr>
        </p15:guide>
        <p15:guide id="3" pos="9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66666"/>
    <a:srgbClr val="445469"/>
    <a:srgbClr val="B78B02"/>
    <a:srgbClr val="F10F21"/>
    <a:srgbClr val="DEA902"/>
    <a:srgbClr val="D09E02"/>
    <a:srgbClr val="1E2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6" autoAdjust="0"/>
    <p:restoredTop sz="99409" autoAdjust="0"/>
  </p:normalViewPr>
  <p:slideViewPr>
    <p:cSldViewPr snapToGrid="0" snapToObjects="1">
      <p:cViewPr varScale="1">
        <p:scale>
          <a:sx n="50" d="100"/>
          <a:sy n="50" d="100"/>
        </p:scale>
        <p:origin x="54" y="288"/>
      </p:cViewPr>
      <p:guideLst>
        <p:guide orient="horz" pos="519"/>
        <p:guide pos="14387"/>
        <p:guide pos="9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23029685" y="547086"/>
            <a:ext cx="923589" cy="826739"/>
            <a:chOff x="23051965" y="547086"/>
            <a:chExt cx="923589" cy="826739"/>
          </a:xfrm>
        </p:grpSpPr>
        <p:sp>
          <p:nvSpPr>
            <p:cNvPr id="21" name="Rectangle 20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</p:grpSp>
      <p:sp>
        <p:nvSpPr>
          <p:cNvPr id="15" name="TextBox 14"/>
          <p:cNvSpPr txBox="1"/>
          <p:nvPr userDrawn="1"/>
        </p:nvSpPr>
        <p:spPr>
          <a:xfrm>
            <a:off x="23104843" y="607069"/>
            <a:ext cx="773287" cy="584703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6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26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6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8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9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Impresario </a:t>
            </a:r>
            <a:r>
              <a:rPr lang="id-ID" sz="2400" b="0" dirty="0" smtClean="0">
                <a:solidFill>
                  <a:schemeClr val="tx2"/>
                </a:solidFill>
                <a:latin typeface="Lato Light"/>
                <a:cs typeface="Lato Light"/>
              </a:rPr>
              <a:t>Slides</a:t>
            </a:r>
            <a:endParaRPr lang="id-ID" sz="2400" b="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2579913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779146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13096308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1826538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r>
              <a:rPr lang="en-US" smtClean="0"/>
              <a:t>Click icon to add picture</a:t>
            </a:r>
            <a:endParaRPr lang="id-ID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3029685" y="547086"/>
            <a:ext cx="923589" cy="826739"/>
            <a:chOff x="23051965" y="547086"/>
            <a:chExt cx="923589" cy="826739"/>
          </a:xfrm>
        </p:grpSpPr>
        <p:sp>
          <p:nvSpPr>
            <p:cNvPr id="10" name="Rectangle 9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23104843" y="607069"/>
            <a:ext cx="773287" cy="584703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6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26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2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2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2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625379" y="12834421"/>
            <a:ext cx="6620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Seattle Mountaineers</a:t>
            </a:r>
            <a:r>
              <a:rPr lang="id-ID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 </a:t>
            </a:r>
            <a:r>
              <a:rPr lang="en-US" sz="2400" b="0" dirty="0" smtClean="0">
                <a:solidFill>
                  <a:schemeClr val="tx2"/>
                </a:solidFill>
                <a:latin typeface="Lato Light"/>
                <a:cs typeface="Lato Light"/>
              </a:rPr>
              <a:t>Photography Committee</a:t>
            </a:r>
            <a:endParaRPr lang="id-ID" sz="2400" b="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527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f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8" y="3964174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639693" y="3965388"/>
            <a:ext cx="5078547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id-ID" dirty="0"/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625379" y="12834421"/>
            <a:ext cx="6620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Seattle Mountaineers</a:t>
            </a:r>
            <a:r>
              <a:rPr lang="id-ID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 </a:t>
            </a:r>
            <a:r>
              <a:rPr lang="en-US" sz="2400" b="0" dirty="0" smtClean="0">
                <a:solidFill>
                  <a:schemeClr val="tx2"/>
                </a:solidFill>
                <a:latin typeface="Lato Light"/>
                <a:cs typeface="Lato Light"/>
              </a:rPr>
              <a:t>Photography Committee</a:t>
            </a:r>
            <a:endParaRPr lang="id-ID" sz="2400" b="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67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25379" y="12834421"/>
            <a:ext cx="6620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Seattle Mountaineers</a:t>
            </a:r>
            <a:r>
              <a:rPr lang="id-ID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 </a:t>
            </a:r>
            <a:r>
              <a:rPr lang="en-US" sz="2400" b="0" dirty="0" smtClean="0">
                <a:solidFill>
                  <a:schemeClr val="tx2"/>
                </a:solidFill>
                <a:latin typeface="Lato Light"/>
                <a:cs typeface="Lato Light"/>
              </a:rPr>
              <a:t>Photography Committee</a:t>
            </a:r>
            <a:endParaRPr lang="id-ID" sz="2400" b="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318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23029685" y="547086"/>
            <a:ext cx="923589" cy="826739"/>
            <a:chOff x="23051965" y="547086"/>
            <a:chExt cx="923589" cy="826739"/>
          </a:xfrm>
        </p:grpSpPr>
        <p:sp>
          <p:nvSpPr>
            <p:cNvPr id="27" name="Rectangle 26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</p:grpSp>
      <p:sp>
        <p:nvSpPr>
          <p:cNvPr id="30" name="TextBox 29"/>
          <p:cNvSpPr txBox="1"/>
          <p:nvPr userDrawn="1"/>
        </p:nvSpPr>
        <p:spPr>
          <a:xfrm>
            <a:off x="23104843" y="607069"/>
            <a:ext cx="773287" cy="584703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6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26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3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3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3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34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Impresario </a:t>
            </a:r>
            <a:r>
              <a:rPr lang="id-ID" sz="2400" b="0" dirty="0" smtClean="0">
                <a:solidFill>
                  <a:schemeClr val="tx2"/>
                </a:solidFill>
                <a:latin typeface="Lato Light"/>
                <a:cs typeface="Lato Light"/>
              </a:rPr>
              <a:t>Slides</a:t>
            </a:r>
            <a:endParaRPr lang="id-ID" sz="2400" b="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204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3029685" y="547086"/>
            <a:ext cx="923589" cy="826739"/>
            <a:chOff x="23051965" y="547086"/>
            <a:chExt cx="923589" cy="826739"/>
          </a:xfrm>
        </p:grpSpPr>
        <p:sp>
          <p:nvSpPr>
            <p:cNvPr id="5" name="Rectangle 4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23104843" y="607069"/>
            <a:ext cx="773287" cy="584703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6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26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429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23029685" y="547086"/>
            <a:ext cx="923589" cy="826739"/>
            <a:chOff x="23051965" y="547086"/>
            <a:chExt cx="923589" cy="826739"/>
          </a:xfrm>
        </p:grpSpPr>
        <p:sp>
          <p:nvSpPr>
            <p:cNvPr id="6" name="Rectangle 5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23104843" y="607069"/>
            <a:ext cx="773287" cy="584703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6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26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625379" y="12834421"/>
            <a:ext cx="6620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Seattle Mountaineers</a:t>
            </a:r>
            <a:r>
              <a:rPr lang="id-ID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 </a:t>
            </a:r>
            <a:r>
              <a:rPr lang="en-US" sz="2400" b="0" dirty="0" smtClean="0">
                <a:solidFill>
                  <a:schemeClr val="tx2"/>
                </a:solidFill>
                <a:latin typeface="Lato Light"/>
                <a:cs typeface="Lato Light"/>
              </a:rPr>
              <a:t>Photography Committee</a:t>
            </a:r>
            <a:endParaRPr lang="id-ID" sz="2400" b="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23029685" y="547086"/>
            <a:ext cx="923589" cy="826739"/>
            <a:chOff x="23051965" y="547086"/>
            <a:chExt cx="923589" cy="826739"/>
          </a:xfrm>
        </p:grpSpPr>
        <p:sp>
          <p:nvSpPr>
            <p:cNvPr id="6" name="Rectangle 5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23104843" y="607069"/>
            <a:ext cx="773287" cy="584703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6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26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Impresario </a:t>
            </a:r>
            <a:r>
              <a:rPr lang="id-ID" sz="2400" b="0" dirty="0" smtClean="0">
                <a:solidFill>
                  <a:schemeClr val="tx2"/>
                </a:solidFill>
                <a:latin typeface="Lato Light"/>
                <a:cs typeface="Lato Light"/>
              </a:rPr>
              <a:t>Slides</a:t>
            </a:r>
            <a:endParaRPr lang="id-ID" sz="2400" b="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73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3420048" y="3753036"/>
            <a:ext cx="8676664" cy="49821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3029685" y="547086"/>
            <a:ext cx="923589" cy="826739"/>
            <a:chOff x="23051965" y="547086"/>
            <a:chExt cx="923589" cy="826739"/>
          </a:xfrm>
        </p:grpSpPr>
        <p:sp>
          <p:nvSpPr>
            <p:cNvPr id="7" name="Rectangle 6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23104843" y="607069"/>
            <a:ext cx="773287" cy="584703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6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26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8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Impresario </a:t>
            </a:r>
            <a:r>
              <a:rPr lang="id-ID" sz="2400" b="0" dirty="0" smtClean="0">
                <a:solidFill>
                  <a:schemeClr val="tx2"/>
                </a:solidFill>
                <a:latin typeface="Lato Light"/>
                <a:cs typeface="Lato Light"/>
              </a:rPr>
              <a:t>Slides</a:t>
            </a:r>
            <a:endParaRPr lang="id-ID" sz="2400" b="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15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10055781" y="2521311"/>
            <a:ext cx="4266088" cy="426719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3029685" y="547086"/>
            <a:ext cx="923589" cy="826739"/>
            <a:chOff x="23051965" y="547086"/>
            <a:chExt cx="923589" cy="826739"/>
          </a:xfrm>
        </p:grpSpPr>
        <p:sp>
          <p:nvSpPr>
            <p:cNvPr id="7" name="Rectangle 6"/>
            <p:cNvSpPr/>
            <p:nvPr userDrawn="1"/>
          </p:nvSpPr>
          <p:spPr>
            <a:xfrm>
              <a:off x="23051965" y="547086"/>
              <a:ext cx="923589" cy="735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3051965" y="12823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3051965" y="1197887"/>
              <a:ext cx="923589" cy="91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id-ID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23104843" y="607069"/>
            <a:ext cx="773287" cy="584703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600" b="0" smtClean="0">
                <a:solidFill>
                  <a:schemeClr val="bg1"/>
                </a:solidFill>
                <a:latin typeface="Lato Regular"/>
                <a:cs typeface="Lato Regular"/>
              </a:rPr>
              <a:pPr algn="ctr"/>
              <a:t>‹#›</a:t>
            </a:fld>
            <a:endParaRPr lang="id-ID" sz="2600" b="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6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625379" y="12834421"/>
            <a:ext cx="6620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Seattle Mountaineers</a:t>
            </a:r>
            <a:r>
              <a:rPr lang="id-ID" sz="2400" b="1" dirty="0" smtClean="0">
                <a:solidFill>
                  <a:schemeClr val="tx2"/>
                </a:solidFill>
                <a:latin typeface="Lato Regular"/>
                <a:cs typeface="Lato Regular"/>
              </a:rPr>
              <a:t> </a:t>
            </a:r>
            <a:r>
              <a:rPr lang="en-US" sz="2400" b="0" dirty="0" smtClean="0">
                <a:solidFill>
                  <a:schemeClr val="tx2"/>
                </a:solidFill>
                <a:latin typeface="Lato Light"/>
                <a:cs typeface="Lato Light"/>
              </a:rPr>
              <a:t>Photography Committee</a:t>
            </a:r>
            <a:endParaRPr lang="id-ID" sz="2400" b="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608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657" r:id="rId4"/>
    <p:sldLayoutId id="2147483746" r:id="rId5"/>
    <p:sldLayoutId id="2147483752" r:id="rId6"/>
    <p:sldLayoutId id="2147483714" r:id="rId7"/>
    <p:sldLayoutId id="2147483709" r:id="rId8"/>
    <p:sldLayoutId id="2147483737" r:id="rId9"/>
    <p:sldLayoutId id="2147483781" r:id="rId10"/>
    <p:sldLayoutId id="2147483771" r:id="rId11"/>
    <p:sldLayoutId id="2147483786" r:id="rId12"/>
    <p:sldLayoutId id="2147483800" r:id="rId13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" TargetMode="External"/><Relationship Id="rId2" Type="http://schemas.openxmlformats.org/officeDocument/2006/relationships/hyperlink" Target="https://unsplash.com/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0" b="12490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0" y="-5401"/>
            <a:ext cx="24377649" cy="13716000"/>
          </a:xfrm>
          <a:prstGeom prst="rect">
            <a:avLst/>
          </a:prstGeom>
          <a:solidFill>
            <a:schemeClr val="accent3">
              <a:lumMod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V="1">
            <a:off x="455799" y="6781590"/>
            <a:ext cx="1382352" cy="1559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 flipV="1">
            <a:off x="11487994" y="4932367"/>
            <a:ext cx="1382352" cy="15596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flipV="1">
            <a:off x="22560452" y="6790117"/>
            <a:ext cx="1382352" cy="15596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 flipV="1">
            <a:off x="11487994" y="9240900"/>
            <a:ext cx="1382352" cy="15596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817308" y="4998984"/>
            <a:ext cx="20743144" cy="3608435"/>
            <a:chOff x="5988388" y="-163812"/>
            <a:chExt cx="12359700" cy="3608435"/>
          </a:xfrm>
        </p:grpSpPr>
        <p:sp>
          <p:nvSpPr>
            <p:cNvPr id="33" name="TextBox 32"/>
            <p:cNvSpPr txBox="1"/>
            <p:nvPr/>
          </p:nvSpPr>
          <p:spPr>
            <a:xfrm>
              <a:off x="5988388" y="-163812"/>
              <a:ext cx="12359700" cy="2646860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16600" b="1" dirty="0" smtClean="0">
                  <a:solidFill>
                    <a:schemeClr val="bg1"/>
                  </a:solidFill>
                  <a:latin typeface="Lato Regular"/>
                  <a:cs typeface="Lato Regular"/>
                </a:rPr>
                <a:t>Manipulating Photos</a:t>
              </a:r>
              <a:endParaRPr lang="id-ID" sz="16600" b="1" dirty="0" smtClean="0">
                <a:solidFill>
                  <a:schemeClr val="bg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34" name="Subtitle 2"/>
            <p:cNvSpPr txBox="1">
              <a:spLocks/>
            </p:cNvSpPr>
            <p:nvPr/>
          </p:nvSpPr>
          <p:spPr>
            <a:xfrm>
              <a:off x="6334860" y="2605507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 smtClean="0">
                  <a:solidFill>
                    <a:schemeClr val="bg1"/>
                  </a:solidFill>
                  <a:latin typeface="Lato Regular"/>
                  <a:cs typeface="Lato Regular"/>
                </a:rPr>
                <a:t>In Photoshop</a:t>
              </a:r>
              <a:endParaRPr lang="en-US" sz="6000" dirty="0">
                <a:solidFill>
                  <a:schemeClr val="bg1"/>
                </a:solidFill>
                <a:latin typeface="Lato Regular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4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starry sky.png, copy/paste it into the artwork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Change the blending mode to Screen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Resize to fill the background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Add a layer mask and use a black brush to hide the stars on the moon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Make A Starry Sky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6" y="3263717"/>
            <a:ext cx="12292316" cy="87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</a:t>
            </a:r>
            <a:r>
              <a:rPr lang="en-US" sz="2800" dirty="0" err="1" smtClean="0"/>
              <a:t>tree.psd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Press </a:t>
            </a:r>
            <a:r>
              <a:rPr lang="en-US" sz="2800" dirty="0" err="1" smtClean="0"/>
              <a:t>Cmd</a:t>
            </a:r>
            <a:r>
              <a:rPr lang="en-US" sz="2800" dirty="0" smtClean="0"/>
              <a:t>/</a:t>
            </a:r>
            <a:r>
              <a:rPr lang="en-US" sz="2800" dirty="0" err="1" smtClean="0"/>
              <a:t>Ctrl+U</a:t>
            </a:r>
            <a:r>
              <a:rPr lang="en-US" sz="2800" dirty="0" smtClean="0"/>
              <a:t>, reduce Saturation to -100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Press </a:t>
            </a:r>
            <a:r>
              <a:rPr lang="en-US" sz="2800" dirty="0" err="1" smtClean="0"/>
              <a:t>Cmd</a:t>
            </a:r>
            <a:r>
              <a:rPr lang="en-US" sz="2800" dirty="0" smtClean="0"/>
              <a:t>/</a:t>
            </a:r>
            <a:r>
              <a:rPr lang="en-US" sz="2800" dirty="0" err="1" smtClean="0"/>
              <a:t>Ctrl+L</a:t>
            </a:r>
            <a:r>
              <a:rPr lang="en-US" sz="2800" dirty="0" smtClean="0"/>
              <a:t> and move the sliders to Black: 120, Grey: 1.00, White: 122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Go to Select&gt;Color Range, click the white background to select, click ok, and then press backspace to delete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Use the Eraser tool (E) to remove the lower branches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Use the brush tool (B) with black to paint in any gaps on the tree and add an extra section on the left side of the base of the trunk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Copy and paste the tree into the artwork; change size, angle and position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Create A Tree Silhouette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6" y="3263717"/>
            <a:ext cx="12292316" cy="87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girl swinging.jpg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Create a mask around the girl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Add a solid color adjustment layer, making it black and clipping it to the girl 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Select both layers and convert the layers to a shape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Copy/paste the girl into the artwork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Resize girl silhouette and position under tree branch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Create a new 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Use the pen tool to create a path from the swing to the branch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Select the brush tool with a black round hard-edged brush, size 10px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 the Paths palette, click the Stroke Path With Brush icon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Repeat the process to create a second rope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Take A Swing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6" y="3263717"/>
            <a:ext cx="12292315" cy="87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dog sitting silhouette.png, copy/paste it into the artwork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Resize and position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Create a new layer and use a brush to draw in clumps of grass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Add any other finishing touches you wish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Add Dog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6" y="3263717"/>
            <a:ext cx="12292315" cy="87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35300" cy="137649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764563" y="5169317"/>
            <a:ext cx="12850525" cy="2079087"/>
            <a:chOff x="5742976" y="483017"/>
            <a:chExt cx="12850525" cy="2079087"/>
          </a:xfrm>
        </p:grpSpPr>
        <p:sp>
          <p:nvSpPr>
            <p:cNvPr id="4" name="TextBox 3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Final Image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534416" y="2072026"/>
            <a:ext cx="21308817" cy="4316826"/>
          </a:xfrm>
          <a:prstGeom prst="rect">
            <a:avLst/>
          </a:prstGeom>
        </p:spPr>
        <p:txBody>
          <a:bodyPr vert="horz" lIns="243785" tIns="121892" rIns="243785" bIns="121892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800" b="1" dirty="0" smtClean="0">
                <a:solidFill>
                  <a:schemeClr val="tx1"/>
                </a:solidFill>
                <a:latin typeface="Lato Regular"/>
                <a:cs typeface="Lato Regular"/>
              </a:rPr>
              <a:t>Gather photographs</a:t>
            </a:r>
          </a:p>
          <a:p>
            <a:pPr algn="just"/>
            <a:r>
              <a:rPr lang="en-US" sz="2600" dirty="0" smtClean="0">
                <a:solidFill>
                  <a:schemeClr val="tx1"/>
                </a:solidFill>
                <a:latin typeface="Lato Light"/>
                <a:cs typeface="Lato Light"/>
              </a:rPr>
              <a:t>Use your own photos</a:t>
            </a:r>
          </a:p>
          <a:p>
            <a:pPr algn="just"/>
            <a:r>
              <a:rPr lang="en-US" sz="2600" dirty="0" smtClean="0">
                <a:solidFill>
                  <a:schemeClr val="tx1"/>
                </a:solidFill>
                <a:latin typeface="Lato Light"/>
                <a:cs typeface="Lato Light"/>
              </a:rPr>
              <a:t>Use stock photos</a:t>
            </a:r>
          </a:p>
          <a:p>
            <a:pPr algn="just"/>
            <a:r>
              <a:rPr lang="en-US" sz="2600" dirty="0" smtClean="0">
                <a:solidFill>
                  <a:schemeClr val="tx1"/>
                </a:solidFill>
                <a:latin typeface="Lato Light"/>
                <a:cs typeface="Lato Light"/>
              </a:rPr>
              <a:t>Find a quote or poem you wish to use</a:t>
            </a:r>
            <a:endParaRPr lang="en-US" sz="26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83017"/>
            <a:ext cx="24377650" cy="144653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Lato Regular"/>
                <a:cs typeface="Lato Regular"/>
              </a:rPr>
              <a:t>Wall Art</a:t>
            </a:r>
            <a:endParaRPr lang="id-ID" sz="8800" b="1" dirty="0" smtClean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443" y="7924186"/>
            <a:ext cx="5852160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56" y="4855629"/>
            <a:ext cx="4394012" cy="582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554" y="1929549"/>
            <a:ext cx="5852160" cy="5852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443" y="1929549"/>
            <a:ext cx="5852160" cy="5852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554" y="8267699"/>
            <a:ext cx="5512675" cy="4360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5" y="4784154"/>
            <a:ext cx="5375275" cy="7167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443" y="10128963"/>
            <a:ext cx="2643257" cy="25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2898" y="3103222"/>
            <a:ext cx="10424266" cy="7804970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Lato Light"/>
                <a:cs typeface="Lato Light"/>
              </a:rPr>
              <a:t>Sketch out your design on paper</a:t>
            </a:r>
            <a:endParaRPr lang="en-US" sz="2800" dirty="0">
              <a:latin typeface="Lato Light"/>
              <a:cs typeface="Lato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8" y="3103222"/>
            <a:ext cx="9485582" cy="87608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8975" y="483017"/>
            <a:ext cx="12359700" cy="144653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Lato Regular"/>
                <a:cs typeface="Lato Regular"/>
              </a:rPr>
              <a:t>Planning</a:t>
            </a:r>
            <a:endParaRPr lang="id-ID" sz="8800" b="1" dirty="0" smtClean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256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Lato Light"/>
                <a:cs typeface="Lato Light"/>
              </a:rPr>
              <a:t>Create your image size in Photoshop</a:t>
            </a:r>
          </a:p>
          <a:p>
            <a:pPr marL="1371417" lvl="1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Lato Light"/>
                <a:cs typeface="Lato Light"/>
              </a:rPr>
              <a:t>For print, use inches instead of pixels</a:t>
            </a:r>
          </a:p>
          <a:p>
            <a:pPr marL="1371417" lvl="1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Lato Light"/>
                <a:cs typeface="Lato Light"/>
              </a:rPr>
              <a:t>Set at 300 dpi for print resolution</a:t>
            </a:r>
          </a:p>
          <a:p>
            <a:pPr marL="1371417" lvl="1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Lato Light"/>
                <a:cs typeface="Lato Light"/>
              </a:rPr>
              <a:t>Save as a </a:t>
            </a:r>
            <a:r>
              <a:rPr lang="en-US" sz="2800" dirty="0" err="1" smtClean="0">
                <a:latin typeface="Lato Light"/>
                <a:cs typeface="Lato Light"/>
              </a:rPr>
              <a:t>PSD</a:t>
            </a:r>
            <a:r>
              <a:rPr lang="en-US" sz="2800" dirty="0" smtClean="0">
                <a:latin typeface="Lato Light"/>
                <a:cs typeface="Lato Light"/>
              </a:rPr>
              <a:t> image to preserve all layers (be sure to save your work as you do each step)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Lato Light"/>
                <a:cs typeface="Lato Light"/>
              </a:rPr>
              <a:t>Place the background image and apply gradient mask (duplicate and flip to fill space, if necessary)</a:t>
            </a:r>
            <a:endParaRPr lang="en-US" sz="2800" dirty="0">
              <a:latin typeface="Lato Light"/>
              <a:cs typeface="Lato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4" y="3091542"/>
            <a:ext cx="12292325" cy="92479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63563" y="483017"/>
            <a:ext cx="12850525" cy="144653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Lato Regular"/>
                <a:cs typeface="Lato Regular"/>
              </a:rPr>
              <a:t>Background Image</a:t>
            </a:r>
            <a:endParaRPr lang="id-ID" sz="8800" b="1" dirty="0" smtClean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463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Add additional background, change blending mode to lighten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Additional Background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4" y="3091542"/>
            <a:ext cx="12292325" cy="924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Place Moon image; change blending mode to screen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Place bird silhouette image; change blending mode to </a:t>
            </a:r>
            <a:r>
              <a:rPr lang="en-US" sz="2800" dirty="0" smtClean="0"/>
              <a:t>multiply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Go into the blending mode options and slide markers to remove any remaining light background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The Moon And Birds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4" y="3091542"/>
            <a:ext cx="12292324" cy="924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534416" y="2072026"/>
            <a:ext cx="21308817" cy="4316826"/>
          </a:xfrm>
          <a:prstGeom prst="rect">
            <a:avLst/>
          </a:prstGeom>
        </p:spPr>
        <p:txBody>
          <a:bodyPr vert="horz" lIns="243785" tIns="121892" rIns="243785" bIns="121892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800" b="1" dirty="0" smtClean="0">
                <a:solidFill>
                  <a:schemeClr val="tx1"/>
                </a:solidFill>
                <a:latin typeface="Lato Regular"/>
                <a:cs typeface="Lato Regular"/>
              </a:rPr>
              <a:t>Gather photographs</a:t>
            </a:r>
          </a:p>
          <a:p>
            <a:pPr algn="just"/>
            <a:r>
              <a:rPr lang="en-US" sz="2600" dirty="0" smtClean="0">
                <a:solidFill>
                  <a:schemeClr val="tx1"/>
                </a:solidFill>
                <a:latin typeface="Lato Light"/>
                <a:cs typeface="Lato Light"/>
              </a:rPr>
              <a:t>Use your own photos</a:t>
            </a:r>
          </a:p>
          <a:p>
            <a:pPr algn="just"/>
            <a:r>
              <a:rPr lang="en-US" sz="2600" dirty="0" smtClean="0">
                <a:solidFill>
                  <a:schemeClr val="tx1"/>
                </a:solidFill>
                <a:latin typeface="Lato Light"/>
                <a:cs typeface="Lato Light"/>
              </a:rPr>
              <a:t>Use stock photos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83017"/>
            <a:ext cx="24377650" cy="1446532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Lato Regular"/>
                <a:cs typeface="Lato Regular"/>
              </a:rPr>
              <a:t>Turn Photos Into Silhouette Art</a:t>
            </a:r>
            <a:endParaRPr lang="id-ID" sz="8800" b="1" dirty="0" smtClean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314" y="7924186"/>
            <a:ext cx="4850986" cy="3639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31" y="1929549"/>
            <a:ext cx="4394012" cy="4664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554" y="1873314"/>
            <a:ext cx="5852160" cy="3674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479" y="1929549"/>
            <a:ext cx="5290088" cy="5852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554" y="5803491"/>
            <a:ext cx="5767296" cy="4325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5" y="4784154"/>
            <a:ext cx="5375274" cy="71670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18" y="7924186"/>
            <a:ext cx="5458746" cy="3639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713" y="6149243"/>
            <a:ext cx="3078998" cy="307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Add clouds image, change blending mode to hard light and opacity to 72%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Go into the blending mode options and slide markers to remove darker background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Adding Clouds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4" y="3091542"/>
            <a:ext cx="12292324" cy="92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Place tree image; add mask to remove </a:t>
            </a:r>
            <a:r>
              <a:rPr lang="en-US" sz="2800" dirty="0" smtClean="0"/>
              <a:t>background edges using a soft brush; </a:t>
            </a:r>
            <a:r>
              <a:rPr lang="en-US" sz="2800" dirty="0"/>
              <a:t>change blending mode to multiply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Add a threshold adjustment layer and clip it to the tree image; adjust levels to create a silhouette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Placing The Tree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4" y="3091542"/>
            <a:ext cx="12292323" cy="92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Add text of your choice in any font/color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Add bird image and mask out background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Add a threshold adjustment layer and clip it to the bird image; adjust levels to create a silhouette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250332" y="483017"/>
            <a:ext cx="13876987" cy="2079087"/>
            <a:chOff x="5229745" y="483017"/>
            <a:chExt cx="13876987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229745" y="483017"/>
              <a:ext cx="13876987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Adding Another Bird &amp; Text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4" y="3091542"/>
            <a:ext cx="12292323" cy="92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4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Add grunge edges image and set opacity to your desired percentage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Control+Alt+E</a:t>
            </a:r>
            <a:r>
              <a:rPr lang="en-US" sz="2800" dirty="0"/>
              <a:t> to create a new layer of everything visible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If desired, use On1 effects to further enhance the new piece of </a:t>
            </a:r>
            <a:r>
              <a:rPr lang="en-US" sz="2800" dirty="0" smtClean="0"/>
              <a:t>art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Save image as a .jpg and upload to favorite printing company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Grunge Up The Edges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4" y="3091542"/>
            <a:ext cx="12292322" cy="92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1" y="0"/>
            <a:ext cx="13764918" cy="137649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764563" y="5169317"/>
            <a:ext cx="12850525" cy="2079087"/>
            <a:chOff x="5742976" y="483017"/>
            <a:chExt cx="12850525" cy="2079087"/>
          </a:xfrm>
        </p:grpSpPr>
        <p:sp>
          <p:nvSpPr>
            <p:cNvPr id="4" name="TextBox 3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Final Image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0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4050" y="2933700"/>
            <a:ext cx="58657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unsplash.com</a:t>
            </a: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https://www.pexels.com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2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b="4741"/>
          <a:stretch/>
        </p:blipFill>
        <p:spPr>
          <a:xfrm>
            <a:off x="0" y="-156118"/>
            <a:ext cx="24377650" cy="13872117"/>
          </a:xfrm>
        </p:spPr>
      </p:pic>
      <p:sp>
        <p:nvSpPr>
          <p:cNvPr id="28" name="Rectangle 27"/>
          <p:cNvSpPr/>
          <p:nvPr/>
        </p:nvSpPr>
        <p:spPr>
          <a:xfrm flipH="1">
            <a:off x="0" y="-115837"/>
            <a:ext cx="24377650" cy="13831836"/>
          </a:xfrm>
          <a:prstGeom prst="rect">
            <a:avLst/>
          </a:prstGeom>
          <a:solidFill>
            <a:schemeClr val="accent3">
              <a:lumMod val="5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1733587" y="4249020"/>
            <a:ext cx="20962938" cy="2358050"/>
            <a:chOff x="1713018" y="204054"/>
            <a:chExt cx="20962938" cy="2358050"/>
          </a:xfrm>
        </p:grpSpPr>
        <p:sp>
          <p:nvSpPr>
            <p:cNvPr id="49" name="TextBox 48"/>
            <p:cNvSpPr txBox="1"/>
            <p:nvPr/>
          </p:nvSpPr>
          <p:spPr>
            <a:xfrm>
              <a:off x="1713018" y="204054"/>
              <a:ext cx="20962938" cy="156964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9600" b="1" dirty="0" smtClean="0">
                  <a:solidFill>
                    <a:schemeClr val="bg1"/>
                  </a:solidFill>
                  <a:latin typeface="Lato Regular"/>
                  <a:cs typeface="Lato Regular"/>
                </a:rPr>
                <a:t>GET IT IN TOUCH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Open Sans Light"/>
              </a:endParaRPr>
            </a:p>
          </p:txBody>
        </p:sp>
        <p:sp>
          <p:nvSpPr>
            <p:cNvPr id="51" name="Subtitle 2"/>
            <p:cNvSpPr txBox="1">
              <a:spLocks/>
            </p:cNvSpPr>
            <p:nvPr/>
          </p:nvSpPr>
          <p:spPr>
            <a:xfrm>
              <a:off x="6361236" y="154571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00" dirty="0" smtClean="0">
                  <a:solidFill>
                    <a:schemeClr val="bg1"/>
                  </a:solidFill>
                  <a:latin typeface="Lato Light"/>
                  <a:cs typeface="Lato Light"/>
                </a:rPr>
                <a:t>Seattle Photography Committee</a:t>
              </a:r>
              <a:endParaRPr lang="en-US" sz="3100" dirty="0">
                <a:solidFill>
                  <a:schemeClr val="bg1"/>
                </a:solidFill>
                <a:latin typeface="Lato Light"/>
                <a:cs typeface="Lato Ligh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26874" y="6930249"/>
            <a:ext cx="13913626" cy="2749824"/>
            <a:chOff x="9133460" y="6930249"/>
            <a:chExt cx="13913626" cy="2749824"/>
          </a:xfrm>
        </p:grpSpPr>
        <p:sp>
          <p:nvSpPr>
            <p:cNvPr id="53" name="Subtitle 2"/>
            <p:cNvSpPr txBox="1">
              <a:spLocks/>
            </p:cNvSpPr>
            <p:nvPr/>
          </p:nvSpPr>
          <p:spPr>
            <a:xfrm>
              <a:off x="9133460" y="6930249"/>
              <a:ext cx="6132291" cy="2749824"/>
            </a:xfrm>
            <a:prstGeom prst="rect">
              <a:avLst/>
            </a:prstGeom>
          </p:spPr>
          <p:txBody>
            <a:bodyPr vert="horz" lIns="243797" tIns="121899" rIns="243797" bIns="121899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 smtClean="0">
                  <a:solidFill>
                    <a:schemeClr val="accent2"/>
                  </a:solidFill>
                  <a:latin typeface="Lato Regular"/>
                  <a:cs typeface="Lato Regular"/>
                </a:rPr>
                <a:t>Anita L. Elder, Chair</a:t>
              </a:r>
              <a:endParaRPr lang="en-US" sz="2700" b="1" dirty="0">
                <a:solidFill>
                  <a:schemeClr val="accent2"/>
                </a:solidFill>
                <a:latin typeface="Lato Regular"/>
                <a:cs typeface="Lato Regular"/>
              </a:endParaRPr>
            </a:p>
            <a:p>
              <a:pPr marL="0" indent="0" algn="ctr">
                <a:buNone/>
              </a:pPr>
              <a:r>
                <a:rPr lang="en-US" sz="2700" dirty="0" smtClean="0">
                  <a:solidFill>
                    <a:schemeClr val="bg1"/>
                  </a:solidFill>
                  <a:latin typeface="Lato Light"/>
                  <a:cs typeface="Lato Light"/>
                </a:rPr>
                <a:t>Phone: (206) 832-1036</a:t>
              </a:r>
              <a:endParaRPr lang="en-US" sz="2700" dirty="0">
                <a:solidFill>
                  <a:schemeClr val="bg1"/>
                </a:solidFill>
                <a:latin typeface="Lato Light"/>
                <a:cs typeface="Lato Light"/>
              </a:endParaRPr>
            </a:p>
            <a:p>
              <a:pPr marL="0" indent="0" algn="ctr">
                <a:buNone/>
              </a:pPr>
              <a:r>
                <a:rPr lang="en-US" sz="2700" dirty="0" smtClean="0">
                  <a:solidFill>
                    <a:schemeClr val="bg1"/>
                  </a:solidFill>
                  <a:latin typeface="Lato Light"/>
                  <a:cs typeface="Lato Light"/>
                </a:rPr>
                <a:t>Cell: (206) 330-8124</a:t>
              </a:r>
              <a:endParaRPr lang="en-US" sz="2700" dirty="0">
                <a:solidFill>
                  <a:schemeClr val="bg1"/>
                </a:solidFill>
                <a:latin typeface="Lato Light"/>
                <a:cs typeface="Lato Light"/>
              </a:endParaRPr>
            </a:p>
            <a:p>
              <a:pPr marL="0" indent="0" algn="ctr">
                <a:buNone/>
              </a:pPr>
              <a:r>
                <a:rPr lang="en-US" sz="2700" dirty="0" smtClean="0">
                  <a:solidFill>
                    <a:schemeClr val="bg1"/>
                  </a:solidFill>
                  <a:latin typeface="Lato Light"/>
                  <a:cs typeface="Lato Light"/>
                </a:rPr>
                <a:t>anita@anitaelder.com</a:t>
              </a:r>
              <a:endParaRPr lang="en-US" sz="2700" dirty="0">
                <a:solidFill>
                  <a:schemeClr val="bg1"/>
                </a:solidFill>
                <a:latin typeface="Lato Light"/>
                <a:cs typeface="Lato Light"/>
              </a:endParaRPr>
            </a:p>
          </p:txBody>
        </p:sp>
        <p:sp>
          <p:nvSpPr>
            <p:cNvPr id="54" name="Subtitle 2"/>
            <p:cNvSpPr txBox="1">
              <a:spLocks/>
            </p:cNvSpPr>
            <p:nvPr/>
          </p:nvSpPr>
          <p:spPr>
            <a:xfrm>
              <a:off x="15723220" y="6930249"/>
              <a:ext cx="7323866" cy="2749824"/>
            </a:xfrm>
            <a:prstGeom prst="rect">
              <a:avLst/>
            </a:prstGeom>
          </p:spPr>
          <p:txBody>
            <a:bodyPr vert="horz" lIns="243797" tIns="121899" rIns="243797" bIns="121899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>
                  <a:solidFill>
                    <a:schemeClr val="accent2"/>
                  </a:solidFill>
                  <a:latin typeface="Lato Regular"/>
                  <a:cs typeface="Lato Regular"/>
                </a:rPr>
                <a:t>Social Media</a:t>
              </a:r>
              <a:endParaRPr lang="en-US" sz="2700" b="1" dirty="0">
                <a:solidFill>
                  <a:schemeClr val="accent2"/>
                </a:solidFill>
                <a:latin typeface="Lato Regular"/>
                <a:cs typeface="Lato Regular"/>
              </a:endParaRPr>
            </a:p>
            <a:p>
              <a:pPr marL="0" indent="0" algn="ctr">
                <a:buNone/>
              </a:pPr>
              <a:r>
                <a:rPr lang="en-US" sz="2700" dirty="0">
                  <a:solidFill>
                    <a:schemeClr val="bg1"/>
                  </a:solidFill>
                  <a:cs typeface="Lato Light"/>
                </a:rPr>
                <a:t>facebook.com/groups/</a:t>
              </a:r>
              <a:r>
                <a:rPr lang="en-US" sz="2700" dirty="0" err="1">
                  <a:solidFill>
                    <a:schemeClr val="bg1"/>
                  </a:solidFill>
                  <a:cs typeface="Lato Light"/>
                </a:rPr>
                <a:t>SeattleMtnPhoto</a:t>
              </a:r>
              <a:r>
                <a:rPr lang="en-US" sz="2700" dirty="0">
                  <a:solidFill>
                    <a:schemeClr val="bg1"/>
                  </a:solidFill>
                  <a:cs typeface="Lato Light"/>
                </a:rPr>
                <a:t>/</a:t>
              </a:r>
              <a:endParaRPr lang="en-US" sz="2700" dirty="0">
                <a:solidFill>
                  <a:schemeClr val="bg1"/>
                </a:solidFill>
                <a:latin typeface="Lato Light"/>
                <a:cs typeface="Lato Light"/>
              </a:endParaRPr>
            </a:p>
            <a:p>
              <a:pPr marL="0" indent="0" algn="ctr">
                <a:buNone/>
              </a:pPr>
              <a:r>
                <a:rPr lang="en-US" sz="2700" dirty="0">
                  <a:solidFill>
                    <a:schemeClr val="bg1"/>
                  </a:solidFill>
                  <a:cs typeface="Lato Light"/>
                </a:rPr>
                <a:t>flickr.com/groups/</a:t>
              </a:r>
              <a:r>
                <a:rPr lang="en-US" sz="2700" dirty="0" err="1">
                  <a:solidFill>
                    <a:schemeClr val="bg1"/>
                  </a:solidFill>
                  <a:cs typeface="Lato Light"/>
                </a:rPr>
                <a:t>mountaineersphotography</a:t>
              </a:r>
              <a:r>
                <a:rPr lang="en-US" sz="2700" dirty="0">
                  <a:solidFill>
                    <a:schemeClr val="bg1"/>
                  </a:solidFill>
                  <a:cs typeface="Lato Light"/>
                </a:rPr>
                <a:t>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8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Create a new document (</a:t>
            </a:r>
            <a:r>
              <a:rPr lang="en-US" sz="2800" dirty="0" err="1" smtClean="0"/>
              <a:t>Cmd</a:t>
            </a:r>
            <a:r>
              <a:rPr lang="en-US" sz="2800" dirty="0" smtClean="0"/>
              <a:t>/</a:t>
            </a:r>
            <a:r>
              <a:rPr lang="en-US" sz="2800" dirty="0" err="1" smtClean="0"/>
              <a:t>Ctrl+N</a:t>
            </a:r>
            <a:r>
              <a:rPr lang="en-US" sz="2800" dirty="0" smtClean="0"/>
              <a:t>) that is 8”x8” and 300dpi.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Select the Gradient tool (G), set to Linear, using colors R49, G250, B252 and R1, G193, B72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Save </a:t>
            </a:r>
            <a:r>
              <a:rPr lang="en-US" sz="2800" dirty="0" err="1" smtClean="0"/>
              <a:t>PSD</a:t>
            </a:r>
            <a:r>
              <a:rPr lang="en-US" sz="2800" dirty="0" smtClean="0"/>
              <a:t> (do this after each step)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Create a Background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4" y="3322826"/>
            <a:ext cx="12292322" cy="87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3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Select the Rectangular Marquee tool (M) and create a short rectangular selection across the bottom of the canvas.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Create a new layer and use the fill tool to fill the selection with black.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Press </a:t>
            </a:r>
            <a:r>
              <a:rPr lang="en-US" sz="2800" dirty="0" err="1" smtClean="0"/>
              <a:t>Cmd</a:t>
            </a:r>
            <a:r>
              <a:rPr lang="en-US" sz="2800" dirty="0" smtClean="0"/>
              <a:t>/</a:t>
            </a:r>
            <a:r>
              <a:rPr lang="en-US" sz="2800" dirty="0" err="1" smtClean="0"/>
              <a:t>Ctrl+D</a:t>
            </a:r>
            <a:r>
              <a:rPr lang="en-US" sz="2800" dirty="0" smtClean="0"/>
              <a:t> to deselect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Add The Floor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5" y="3322826"/>
            <a:ext cx="12292320" cy="87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cloudy sky.jpg.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Press </a:t>
            </a:r>
            <a:r>
              <a:rPr lang="en-US" sz="2800" dirty="0" err="1" smtClean="0"/>
              <a:t>Cmd</a:t>
            </a:r>
            <a:r>
              <a:rPr lang="en-US" sz="2800" dirty="0" smtClean="0"/>
              <a:t>/</a:t>
            </a:r>
            <a:r>
              <a:rPr lang="en-US" sz="2800" dirty="0" err="1" smtClean="0"/>
              <a:t>Ctrl+U</a:t>
            </a:r>
            <a:r>
              <a:rPr lang="en-US" sz="2800" dirty="0" smtClean="0"/>
              <a:t>, reduce Saturation to -100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Add a levels adjustment layer, move the sliders to Black: 52, Grey: 1.00, White: 196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Flatten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Press </a:t>
            </a:r>
            <a:r>
              <a:rPr lang="en-US" sz="2800" dirty="0" err="1" smtClean="0"/>
              <a:t>Cmd</a:t>
            </a:r>
            <a:r>
              <a:rPr lang="en-US" sz="2800" dirty="0" smtClean="0"/>
              <a:t>/</a:t>
            </a:r>
            <a:r>
              <a:rPr lang="en-US" sz="2800" dirty="0" err="1" smtClean="0"/>
              <a:t>Ctrol+A</a:t>
            </a:r>
            <a:r>
              <a:rPr lang="en-US" sz="2800" dirty="0" smtClean="0"/>
              <a:t> then </a:t>
            </a:r>
            <a:r>
              <a:rPr lang="en-US" sz="2800" dirty="0" err="1" smtClean="0"/>
              <a:t>Shift+Cmd</a:t>
            </a:r>
            <a:r>
              <a:rPr lang="en-US" sz="2800" dirty="0" smtClean="0"/>
              <a:t>/</a:t>
            </a:r>
            <a:r>
              <a:rPr lang="en-US" sz="2800" dirty="0" err="1" smtClean="0"/>
              <a:t>Ctrl+C</a:t>
            </a:r>
            <a:r>
              <a:rPr lang="en-US" sz="2800" dirty="0" smtClean="0"/>
              <a:t> to copy the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 your background image, paste the clouds (</a:t>
            </a:r>
            <a:r>
              <a:rPr lang="en-US" sz="2800" dirty="0" err="1" smtClean="0"/>
              <a:t>Cmd</a:t>
            </a:r>
            <a:r>
              <a:rPr lang="en-US" sz="2800" dirty="0" smtClean="0"/>
              <a:t>/</a:t>
            </a:r>
            <a:r>
              <a:rPr lang="en-US" sz="2800" dirty="0" err="1" smtClean="0"/>
              <a:t>Ctrl+V</a:t>
            </a:r>
            <a:r>
              <a:rPr lang="en-US" sz="28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Press </a:t>
            </a:r>
            <a:r>
              <a:rPr lang="en-US" sz="2800" dirty="0" err="1" smtClean="0"/>
              <a:t>Cmd</a:t>
            </a:r>
            <a:r>
              <a:rPr lang="en-US" sz="2800" dirty="0" smtClean="0"/>
              <a:t>/</a:t>
            </a:r>
            <a:r>
              <a:rPr lang="en-US" sz="2800" dirty="0" err="1" smtClean="0"/>
              <a:t>Ctrl+T</a:t>
            </a:r>
            <a:r>
              <a:rPr lang="en-US" sz="2800" dirty="0" smtClean="0"/>
              <a:t> to transform the image to fill the space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Bring In The Sky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5" y="3263717"/>
            <a:ext cx="12292320" cy="87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Change the sky layer’s blending mode to Multiply and the opacity to 80%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fluffy clouds.jpg and press </a:t>
            </a:r>
            <a:r>
              <a:rPr lang="en-US" sz="2800" dirty="0" err="1" smtClean="0"/>
              <a:t>Cmd</a:t>
            </a:r>
            <a:r>
              <a:rPr lang="en-US" sz="2800" dirty="0" smtClean="0"/>
              <a:t>/</a:t>
            </a:r>
            <a:r>
              <a:rPr lang="en-US" sz="2800" dirty="0" err="1" smtClean="0"/>
              <a:t>Ctrl+U</a:t>
            </a:r>
            <a:r>
              <a:rPr lang="en-US" sz="2800" dirty="0" smtClean="0"/>
              <a:t>, change the saturation to -100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Copy and paste the image into your background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Resize to fit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Change blending mode to Screen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Add Some Clouds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5" y="3263717"/>
            <a:ext cx="12292319" cy="87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Go to Filter&gt;Blur&gt;Surface Blur; enter Radius: 18 and Threshold: 53, click 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Add a layer mask and use a black brush at 75% opacity to gradually hide most of the bottom third of the layer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Blur and Mask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5" y="3263717"/>
            <a:ext cx="12292319" cy="878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clouds.jpg, copy then past into the background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Resize it to fit the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Change the blending mode to Overlay and Opacity to 75%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Bring In More Clouds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5" y="3263717"/>
            <a:ext cx="12292318" cy="878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8900" y="3210476"/>
            <a:ext cx="8541214" cy="8891876"/>
          </a:xfrm>
          <a:prstGeom prst="rect">
            <a:avLst/>
          </a:prstGeom>
          <a:noFill/>
        </p:spPr>
        <p:txBody>
          <a:bodyPr wrap="square" lIns="243785" tIns="121892" rIns="383913" bIns="95979" numCol="1" spcCol="959784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Open the moon.png and copy/paste it into the background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Change the blending mode to Screen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Transform and resize it, then move to the bottom of the artwork as shown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Duplicate the moon layer, make it smaller, and move it to the top right corner of the artwork</a:t>
            </a:r>
          </a:p>
          <a:p>
            <a:pPr marL="1371417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63563" y="483017"/>
            <a:ext cx="12850525" cy="2079087"/>
            <a:chOff x="5742976" y="483017"/>
            <a:chExt cx="12850525" cy="2079087"/>
          </a:xfrm>
        </p:grpSpPr>
        <p:sp>
          <p:nvSpPr>
            <p:cNvPr id="8" name="TextBox 7"/>
            <p:cNvSpPr txBox="1"/>
            <p:nvPr/>
          </p:nvSpPr>
          <p:spPr>
            <a:xfrm>
              <a:off x="5742976" y="483017"/>
              <a:ext cx="12850525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 smtClean="0">
                  <a:solidFill>
                    <a:schemeClr val="tx2"/>
                  </a:solidFill>
                  <a:latin typeface="Lato Regular"/>
                  <a:cs typeface="Lato Regular"/>
                </a:rPr>
                <a:t>Bring In The Moon</a:t>
              </a:r>
              <a:endParaRPr lang="id-ID" sz="8800" b="1" dirty="0" smtClean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5" y="3263717"/>
            <a:ext cx="12292318" cy="87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Impresario - Coloured Light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7FB34C"/>
      </a:accent1>
      <a:accent2>
        <a:srgbClr val="3891DE"/>
      </a:accent2>
      <a:accent3>
        <a:srgbClr val="485868"/>
      </a:accent3>
      <a:accent4>
        <a:srgbClr val="F1992D"/>
      </a:accent4>
      <a:accent5>
        <a:srgbClr val="EB223D"/>
      </a:accent5>
      <a:accent6>
        <a:srgbClr val="A1A1A1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presario 16x9 - Coloured - Light.potx" id="{14CA8B25-5F31-4D53-B030-A8BDE96F02C2}" vid="{5E0BD654-97C6-4466-BEFD-7944B36890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Impresario 16x9 - Coloured - Light</Template>
  <TotalTime>318</TotalTime>
  <Words>993</Words>
  <Application>Microsoft Office PowerPoint</Application>
  <PresentationFormat>Custom</PresentationFormat>
  <Paragraphs>118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 Light</vt:lpstr>
      <vt:lpstr>Lato</vt:lpstr>
      <vt:lpstr>Lato Light</vt:lpstr>
      <vt:lpstr>Lato Regular</vt:lpstr>
      <vt:lpstr>Open Sans Light</vt:lpstr>
      <vt:lpstr>Raleway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Anita Elder</dc:creator>
  <cp:lastModifiedBy>Anita Elder</cp:lastModifiedBy>
  <cp:revision>44</cp:revision>
  <cp:lastPrinted>2019-01-05T21:22:57Z</cp:lastPrinted>
  <dcterms:created xsi:type="dcterms:W3CDTF">2017-06-16T16:00:01Z</dcterms:created>
  <dcterms:modified xsi:type="dcterms:W3CDTF">2019-01-05T21:42:35Z</dcterms:modified>
</cp:coreProperties>
</file>