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04" r:id="rId3"/>
    <p:sldId id="273" r:id="rId4"/>
    <p:sldId id="257" r:id="rId5"/>
    <p:sldId id="274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4"/>
    <p:restoredTop sz="86395"/>
  </p:normalViewPr>
  <p:slideViewPr>
    <p:cSldViewPr snapToGrid="0" snapToObjects="1">
      <p:cViewPr varScale="1">
        <p:scale>
          <a:sx n="62" d="100"/>
          <a:sy n="62" d="100"/>
        </p:scale>
        <p:origin x="90" y="7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41C29-0B40-2846-90E6-4EE2D8A85B3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E0CFD-2345-724D-912C-5F6D02617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1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4861-5CB3-1943-924B-E8853FB164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84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E0CFD-2345-724D-912C-5F6D026171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12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E0CFD-2345-724D-912C-5F6D026171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27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E0CFD-2345-724D-912C-5F6D026171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44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E0CFD-2345-724D-912C-5F6D026171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03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E0CFD-2345-724D-912C-5F6D026171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78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E0CFD-2345-724D-912C-5F6D026171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10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E0CFD-2345-724D-912C-5F6D026171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08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E0CFD-2345-724D-912C-5F6D026171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57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E0CFD-2345-724D-912C-5F6D026171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65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E0CFD-2345-724D-912C-5F6D026171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38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E0CFD-2345-724D-912C-5F6D026171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26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E0CFD-2345-724D-912C-5F6D026171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72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E0CFD-2345-724D-912C-5F6D026171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00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E0CFD-2345-724D-912C-5F6D026171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54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E0CFD-2345-724D-912C-5F6D026171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81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E0CFD-2345-724D-912C-5F6D026171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8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F3D73-3948-7342-A995-930D1BF9E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D9353AE-6E39-6C45-A2F9-39D234917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E4AE4D-E5C1-6145-977D-6DD9BFBD0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59A0-F1D9-A248-92CD-8E3FA217E461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173C01-7D9A-5E4D-9BDA-C6855B69D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1E9207-E09C-4449-B176-6F5A8D522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FAD8-8EEE-9542-AE17-F2798CA70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07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4C3ABD-1ED3-AB49-A39C-2D1BE538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CC8F17-3260-6141-9085-2810C50AD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7C7A9B-E90F-4748-AC63-2AD97A8CE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59A0-F1D9-A248-92CD-8E3FA217E461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DC9D5-3BF0-844B-8A80-6113362D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10A3AB-C6BB-8A4D-BFD4-12E52ABCC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FAD8-8EEE-9542-AE17-F2798CA70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82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292500-7C2D-A544-A669-925870B80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107260-84A9-6F45-9F46-524721EEA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2A099A-7529-1247-A62B-96C9892DD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59A0-F1D9-A248-92CD-8E3FA217E461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E8E707-F88B-DE4E-B9FD-AC6A78071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3961CC-5A27-B54D-9C04-C2197CE53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FAD8-8EEE-9542-AE17-F2798CA70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56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AC25B2-66C3-B240-9242-DA36ED10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CAE821-62EB-AE40-A604-D3E49DBC4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721A65-1B87-BC48-9337-6EE244997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59A0-F1D9-A248-92CD-8E3FA217E461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68D09E-2A81-3542-B13F-0EFBB68EB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5EB780-2AF3-AC4C-976B-0FBF6C1A9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FAD8-8EEE-9542-AE17-F2798CA70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64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F1E49E-56FB-2D41-B57B-24C0FDB85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ED1552-2658-664A-8B56-0AC207A9D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1CC57-AF57-4645-A887-4F1E65F7A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59A0-F1D9-A248-92CD-8E3FA217E461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BCBBD9-209A-2849-BBFC-46C640F60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F70D13-14C0-3945-AA73-7475BE9CF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FAD8-8EEE-9542-AE17-F2798CA70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B6079D-A188-4F49-94A6-64981CE5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27FCD6-6B6D-4143-85EB-D56514033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5D6CBE-0817-3949-8C90-2D638636E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5176EF-3E7E-6A4A-9A0D-96C928A9A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59A0-F1D9-A248-92CD-8E3FA217E461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D0B32E-0C0B-1C43-96AE-9EFE463E6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1A04DD-86F6-644C-A176-5EA00FDEA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FAD8-8EEE-9542-AE17-F2798CA70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37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54D4A-EE71-A844-B8D3-8F6E21E25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F468B4-AF31-0F42-8833-A35DF007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9BD67C-166A-AF4D-A064-43282FD5B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0D9BC3-1BD5-8A4D-A823-9941C9EB8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E66D128-5F1D-E14F-8ED0-FF7A6ADA2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4D7377D-22EF-F545-AB9A-8A1CF5C5D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59A0-F1D9-A248-92CD-8E3FA217E461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DE6D6C2-DED8-7847-80D8-E3CF72DD2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44A0439-60BF-AF4C-BE17-9BF02AD0F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FAD8-8EEE-9542-AE17-F2798CA70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93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19C37-E589-C845-A6FC-02A57C4B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583CC93-181B-E64D-AC4D-6A5A288C4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59A0-F1D9-A248-92CD-8E3FA217E461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62CA331-A5ED-1E42-8285-7530E56F6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C7ABE93-B089-BB43-904F-5AD7BFF0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FAD8-8EEE-9542-AE17-F2798CA70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7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988B63-1C3B-1949-AB24-8813E016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59A0-F1D9-A248-92CD-8E3FA217E461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7940A16-6886-984B-88F7-3D15EE175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4F973C-D989-8543-9757-B2819488D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FAD8-8EEE-9542-AE17-F2798CA70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8A1C87-7892-9F47-A688-6A734B839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AA4008-E43C-F143-BBEC-0BD12EFE7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8F71860-9DE1-7447-93F1-74209EF8F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B89A37-5292-DB44-B0ED-30A2BB217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59A0-F1D9-A248-92CD-8E3FA217E461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31171D-942A-EA4F-A1AD-0036AD8A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24F433-C24A-F446-A9DB-051F21C5D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FAD8-8EEE-9542-AE17-F2798CA70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39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5433FE-9B25-5145-A18B-C58036361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96B121C-1E08-0045-83BF-E5486C97A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ED86E0-859A-474D-905C-F81B1A1DF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7C1487-26FA-7047-8A1F-D5C04317D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59A0-F1D9-A248-92CD-8E3FA217E461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032B1D-BE19-DF4E-9411-88B8BD2B4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618AFE-3A51-254F-92BB-66611DA7E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1FAD8-8EEE-9542-AE17-F2798CA70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8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9DEC23F-4017-9341-A17F-C34CE1F85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37159B-D779-2140-BFC8-9FD986670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8C49A7-5AB8-5F4F-930D-E34E7AA4F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659A0-F1D9-A248-92CD-8E3FA217E461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ADEE40-3A9E-834A-B01A-71454349B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423F69-BD27-DD43-962D-58383AE9E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1FAD8-8EEE-9542-AE17-F2798CA70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7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iology.burke.washington.edu/herbarium/imagecollection.ph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52519-3242-B444-B8F7-02E984F912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Flowering Shrubs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18F95F1-E435-EC4E-88DA-7598F8F7BF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East of the Cascade Crest</a:t>
            </a:r>
          </a:p>
        </p:txBody>
      </p:sp>
    </p:spTree>
    <p:extLst>
      <p:ext uri="{BB962C8B-B14F-4D97-AF65-F5344CB8AC3E}">
        <p14:creationId xmlns:p14="http://schemas.microsoft.com/office/powerpoint/2010/main" val="2552596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AB6DD8-0D24-6345-8189-E5982D45EFB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Serviceberry – Rose Family</a:t>
            </a: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4CA33223-7A71-E147-98D2-EE1F5FF8C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09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0C027F-5C64-6741-81E8-42144F45E38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Ocean Spray – </a:t>
            </a:r>
            <a:r>
              <a:rPr lang="en-US" dirty="0" err="1"/>
              <a:t>Roae</a:t>
            </a:r>
            <a:r>
              <a:rPr lang="en-US" dirty="0"/>
              <a:t> Family</a:t>
            </a: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340B2AF8-BEFB-0246-9F3B-9B336EAAC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05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761DA-38DC-814E-A845-85D48B6BEE3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/>
              <a:t>Baldhip</a:t>
            </a:r>
            <a:r>
              <a:rPr lang="en-US" dirty="0"/>
              <a:t> Rose – Rose Family</a:t>
            </a:r>
          </a:p>
        </p:txBody>
      </p:sp>
      <p:pic>
        <p:nvPicPr>
          <p:cNvPr id="4" name="Picture 3" descr="A pink flower on a plant&#10;&#10;Description automatically generated">
            <a:extLst>
              <a:ext uri="{FF2B5EF4-FFF2-40B4-BE49-F238E27FC236}">
                <a16:creationId xmlns:a16="http://schemas.microsoft.com/office/drawing/2014/main" xmlns="" id="{5C8AB521-9C21-5F49-BA8F-8304E9950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62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7FD99-A8A6-5948-96DF-F2AED8353FA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Nootka</a:t>
            </a:r>
            <a:r>
              <a:rPr lang="en-US" baseline="0" dirty="0"/>
              <a:t> Rose – Rose Family</a:t>
            </a:r>
            <a:endParaRPr lang="en-US" dirty="0"/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52B9220B-1CB6-3E49-ACC7-9025C877E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91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DDC9E0-2D93-BA4E-87F9-B1F2D6B9D15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Thimbleberry – Rose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04338992-544C-1E4F-9547-469B0C6DB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2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FB46E6-1225-4B40-9303-DAB09E345C4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Cascade mountain-Ash – Rose Family</a:t>
            </a:r>
          </a:p>
        </p:txBody>
      </p:sp>
      <p:pic>
        <p:nvPicPr>
          <p:cNvPr id="4" name="Picture 3" descr="A plant in a garden&#10;&#10;Description automatically generated">
            <a:extLst>
              <a:ext uri="{FF2B5EF4-FFF2-40B4-BE49-F238E27FC236}">
                <a16:creationId xmlns:a16="http://schemas.microsoft.com/office/drawing/2014/main" xmlns="" id="{C41A2B7D-8B46-CF42-ABD7-B6246936A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05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3122D9-97C4-E640-A7B7-4133689D527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Subalpine Spirea – Rose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1A763A48-42B1-CE43-B425-4A502F7E7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18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576079-44F1-754A-96FF-8939C4AD26D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Black</a:t>
            </a:r>
            <a:r>
              <a:rPr lang="en-US" baseline="0" dirty="0"/>
              <a:t> Twin-berry – Honeysuckle Family</a:t>
            </a:r>
            <a:endParaRPr lang="en-US" dirty="0"/>
          </a:p>
        </p:txBody>
      </p:sp>
      <p:pic>
        <p:nvPicPr>
          <p:cNvPr id="4" name="Picture 3" descr="A plant in a garden&#10;&#10;Description automatically generated">
            <a:extLst>
              <a:ext uri="{FF2B5EF4-FFF2-40B4-BE49-F238E27FC236}">
                <a16:creationId xmlns:a16="http://schemas.microsoft.com/office/drawing/2014/main" xmlns="" id="{7D7FC119-0E4A-FF43-B149-57BB4F2D9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27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742057-A924-BD4E-A269-CBDA8969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to Shrub Species (in order of slides)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596C42-F3F8-E840-BDD7-95E8D41922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Big Sagebrush</a:t>
            </a:r>
          </a:p>
          <a:p>
            <a:r>
              <a:rPr lang="en-US" dirty="0"/>
              <a:t>Blue Elderberry</a:t>
            </a:r>
          </a:p>
          <a:p>
            <a:r>
              <a:rPr lang="en-US" dirty="0"/>
              <a:t>Common Snowberry</a:t>
            </a:r>
          </a:p>
          <a:p>
            <a:r>
              <a:rPr lang="en-US" dirty="0" err="1"/>
              <a:t>Kinnikinnik</a:t>
            </a:r>
            <a:endParaRPr lang="en-US" dirty="0"/>
          </a:p>
          <a:p>
            <a:r>
              <a:rPr lang="en-US" dirty="0"/>
              <a:t>Wax</a:t>
            </a:r>
            <a:r>
              <a:rPr lang="en-US" baseline="0" dirty="0"/>
              <a:t> Currant</a:t>
            </a:r>
          </a:p>
          <a:p>
            <a:r>
              <a:rPr lang="en-US" baseline="0" dirty="0"/>
              <a:t>Sticky Currant</a:t>
            </a:r>
          </a:p>
          <a:p>
            <a:r>
              <a:rPr lang="en-US" baseline="0" dirty="0"/>
              <a:t>Snowbush or Ceanothus</a:t>
            </a:r>
          </a:p>
          <a:p>
            <a:r>
              <a:rPr lang="en-US" baseline="0" dirty="0"/>
              <a:t>Serviceberry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36AFAF-8A16-E14A-B9C4-3E0132A819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Ocean Spray</a:t>
            </a:r>
          </a:p>
          <a:p>
            <a:r>
              <a:rPr lang="en-US" dirty="0" err="1"/>
              <a:t>Baldhip</a:t>
            </a:r>
            <a:r>
              <a:rPr lang="en-US" dirty="0"/>
              <a:t> Rose</a:t>
            </a:r>
          </a:p>
          <a:p>
            <a:r>
              <a:rPr lang="en-US" dirty="0"/>
              <a:t>Nootka Rose</a:t>
            </a:r>
          </a:p>
          <a:p>
            <a:r>
              <a:rPr lang="en-US" dirty="0"/>
              <a:t>Thimbleberry</a:t>
            </a:r>
          </a:p>
          <a:p>
            <a:r>
              <a:rPr lang="en-US" dirty="0"/>
              <a:t>Cascade Mountain-Ash</a:t>
            </a:r>
          </a:p>
          <a:p>
            <a:r>
              <a:rPr lang="en-US" dirty="0"/>
              <a:t>Subalpine Spirea</a:t>
            </a:r>
          </a:p>
          <a:p>
            <a:r>
              <a:rPr lang="en-US" dirty="0"/>
              <a:t>Black Twin-berry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76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69728D-8BDD-1241-BCF6-759BD22C9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Identifying these </a:t>
            </a:r>
            <a:r>
              <a:rPr lang="en-US" b="1" dirty="0"/>
              <a:t>shrub</a:t>
            </a:r>
            <a:r>
              <a:rPr lang="en-US" dirty="0"/>
              <a:t> species.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B9B2F6-DA17-ED47-A2F1-CDFB37F04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Washington Wildflower Search (Cle Elm or Ellensburg Area, 3500-4500 ft Elevation, and mid-June time period) – </a:t>
            </a:r>
            <a:r>
              <a:rPr lang="en-US" b="1" dirty="0"/>
              <a:t>These are all Shrubs</a:t>
            </a:r>
          </a:p>
          <a:p>
            <a:r>
              <a:rPr lang="en-US" dirty="0"/>
              <a:t>Use Burke Museum </a:t>
            </a:r>
            <a:r>
              <a:rPr lang="en-US" dirty="0">
                <a:hlinkClick r:id="rId3"/>
              </a:rPr>
              <a:t>UW Burke Herbarium image collection.</a:t>
            </a:r>
            <a:endParaRPr lang="en-US" dirty="0"/>
          </a:p>
          <a:p>
            <a:r>
              <a:rPr lang="en-US" dirty="0"/>
              <a:t>Use Books to flower Shrubs of East of the Cascade Crest</a:t>
            </a:r>
          </a:p>
          <a:p>
            <a:r>
              <a:rPr lang="en-US" dirty="0"/>
              <a:t>In </a:t>
            </a:r>
            <a:r>
              <a:rPr lang="en-US" dirty="0" err="1"/>
              <a:t>Powerpoint</a:t>
            </a:r>
            <a:r>
              <a:rPr lang="en-US" dirty="0"/>
              <a:t>, change to Outline View and the answers will be in the outline window.</a:t>
            </a:r>
          </a:p>
          <a:p>
            <a:r>
              <a:rPr lang="en-US" dirty="0" err="1"/>
              <a:t>Openoffice.org</a:t>
            </a:r>
            <a:r>
              <a:rPr lang="en-US" dirty="0"/>
              <a:t> should give a free way of opening </a:t>
            </a:r>
            <a:r>
              <a:rPr lang="en-US" dirty="0" err="1"/>
              <a:t>powerpoints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3442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38860F-0675-384C-AF4D-AA49D33858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9498" y="365125"/>
            <a:ext cx="9396101" cy="1325563"/>
          </a:xfrm>
        </p:spPr>
        <p:txBody>
          <a:bodyPr/>
          <a:lstStyle/>
          <a:p>
            <a:r>
              <a:rPr lang="en-US" dirty="0"/>
              <a:t>  Big Sagebrush – Sunflower Family</a:t>
            </a:r>
          </a:p>
        </p:txBody>
      </p:sp>
      <p:pic>
        <p:nvPicPr>
          <p:cNvPr id="8" name="Picture 7" descr="A picture containing tree, photo&#10;&#10;Description automatically generated">
            <a:extLst>
              <a:ext uri="{FF2B5EF4-FFF2-40B4-BE49-F238E27FC236}">
                <a16:creationId xmlns:a16="http://schemas.microsoft.com/office/drawing/2014/main" xmlns="" id="{91CCDA85-91D7-404A-96CF-07C2378B3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3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5FFD686-2362-264E-9F95-0178A2C7BBA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Blue Elderberry – Honeysuckle Family</a:t>
            </a:r>
          </a:p>
        </p:txBody>
      </p:sp>
      <p:pic>
        <p:nvPicPr>
          <p:cNvPr id="6" name="Picture 5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128A0B44-4114-6344-B163-2D634A8B4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97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4F21CF-BBDB-2A4C-9E0C-601E9C8AF4E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Common Snowberry – Honeysuckle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8D0AE4EA-601A-664F-948B-F81F222C7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93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FA6026-0BBC-2E49-9CA9-2D4E8382DDE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/>
              <a:t>Kinnikinnik</a:t>
            </a:r>
            <a:r>
              <a:rPr lang="en-US" dirty="0"/>
              <a:t> – Heath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B59EC0AC-DA7E-734E-A5DF-5859A197F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9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B6C65E-3A99-E042-AF89-1BA0F617E25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Wax Currant – Currant Family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xmlns="" id="{CE87C11F-BF0A-4B49-9D19-046F2A456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43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9EBE6B-A7BD-9442-97FD-6895F2AEBB7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Sticky Currant – Currant</a:t>
            </a:r>
            <a:r>
              <a:rPr lang="en-US" baseline="0" dirty="0"/>
              <a:t> Family</a:t>
            </a:r>
            <a:endParaRPr lang="en-US" dirty="0"/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6D39D33F-0208-B34C-8C6C-43C6353F1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30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62DE1A-69BC-5243-BD02-9BFC2F65A8A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Snowbrush or Ceanothus – Buckhorn Family</a:t>
            </a: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8A77A67D-FB55-554A-B3FD-7FD73E1D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34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2552</TotalTime>
  <Words>214</Words>
  <Application>Microsoft Office PowerPoint</Application>
  <PresentationFormat>Widescreen</PresentationFormat>
  <Paragraphs>56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Flowering Shrubs</vt:lpstr>
      <vt:lpstr>Practice Identifying these shrub species.</vt:lpstr>
      <vt:lpstr>  Big Sagebrush – Sunflower Family</vt:lpstr>
      <vt:lpstr>Blue Elderberry – Honeysuckle Family</vt:lpstr>
      <vt:lpstr>Common Snowberry – Honeysuckle Family</vt:lpstr>
      <vt:lpstr>Kinnikinnik – Heath Family</vt:lpstr>
      <vt:lpstr>Wax Currant – Currant Family</vt:lpstr>
      <vt:lpstr>Sticky Currant – Currant Family</vt:lpstr>
      <vt:lpstr>Snowbrush or Ceanothus – Buckhorn Family</vt:lpstr>
      <vt:lpstr>Serviceberry – Rose Family</vt:lpstr>
      <vt:lpstr>Ocean Spray – Roae Family</vt:lpstr>
      <vt:lpstr>Baldhip Rose – Rose Family</vt:lpstr>
      <vt:lpstr>Nootka Rose – Rose Family</vt:lpstr>
      <vt:lpstr>Thimbleberry – Rose Family</vt:lpstr>
      <vt:lpstr>Cascade mountain-Ash – Rose Family</vt:lpstr>
      <vt:lpstr>Subalpine Spirea – Rose Family</vt:lpstr>
      <vt:lpstr>Black Twin-berry – Honeysuckle Family</vt:lpstr>
      <vt:lpstr>Key to Shrub Species (in order of slides)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Flowering Shrubs</dc:title>
  <dc:creator>Thomas Bancroft</dc:creator>
  <cp:lastModifiedBy>Pedersen, Lelia</cp:lastModifiedBy>
  <cp:revision>12</cp:revision>
  <dcterms:created xsi:type="dcterms:W3CDTF">2019-05-29T22:19:22Z</dcterms:created>
  <dcterms:modified xsi:type="dcterms:W3CDTF">2019-06-02T19:27:53Z</dcterms:modified>
</cp:coreProperties>
</file>