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04" r:id="rId3"/>
    <p:sldId id="286" r:id="rId4"/>
    <p:sldId id="287" r:id="rId5"/>
    <p:sldId id="31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318" r:id="rId14"/>
    <p:sldId id="295" r:id="rId15"/>
    <p:sldId id="296" r:id="rId16"/>
    <p:sldId id="298" r:id="rId17"/>
    <p:sldId id="299" r:id="rId18"/>
    <p:sldId id="300" r:id="rId19"/>
    <p:sldId id="301" r:id="rId20"/>
    <p:sldId id="302" r:id="rId21"/>
    <p:sldId id="31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7"/>
    <p:restoredTop sz="86387"/>
  </p:normalViewPr>
  <p:slideViewPr>
    <p:cSldViewPr snapToGrid="0" snapToObjects="1">
      <p:cViewPr varScale="1">
        <p:scale>
          <a:sx n="62" d="100"/>
          <a:sy n="62" d="100"/>
        </p:scale>
        <p:origin x="90" y="7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FFA9A-E999-4243-872D-610EDE7AFBED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64861-5CB3-1943-924B-E8853FB16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81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19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92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43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00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14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42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52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91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84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4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11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01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9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64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40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44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63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30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43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6A48E-529A-5646-BF07-7C18EC63E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4890-B7FF-A048-BB37-9C4A62C68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8AFF18-6E8D-5847-A6D7-2885B4154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E7F3F7-318F-9A4D-8293-41CF9CB08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60EDA7-0CF4-3E47-9277-51C6A3612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EB5819-8991-5745-81FD-2AA42C8E2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D2094F-9134-2C47-9E2C-91244CF99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12F197-435C-E84B-A895-CFCE7EDCA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1DC32A-B192-6749-BDAC-0E6AD0A98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AD9A80-5FD6-9A4D-B3CD-DEF177F3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5485EA1-6232-7C4C-B4A1-7BF24C902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86FB8D5-E07B-0542-BAB0-128CE2A8B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C628C9-54F6-914E-8CFE-18D0A2E6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659221-1C84-3D42-BA56-F5035025D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1872FC-B294-B042-983D-04E3E47E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20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B1E8-7127-D541-AD4C-074EFBD8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9A67BB-D45A-0043-B454-E7C3966D6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16EEA4-B347-1240-B9DB-D1BC894B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3A42C4-EAE8-B841-8CBB-5FD0EE176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B5C73F-9B5A-AC4A-8CF1-2DD82EF02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7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AB8075-C284-F04A-87C1-970FF2E0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2F5B2C-6617-E34D-A248-283F6E462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5C3F06-DA20-1A43-AAD6-AF55D505D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7E327D-DFE0-844C-A517-E261F2292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4DD6F-9BCE-4449-B71B-554C171A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DBC564-6AB6-A848-8D4F-5EBB9D48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382EE3-164B-2042-AF2C-89079DAC3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6BF65C-292B-2F4C-9F49-FA0179CB7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39726F-A091-6A48-84A4-82BEF4AF7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D63514-959F-CE42-9C53-78FE9A6C3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42DDE8-D4B2-AD40-998A-B95870274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8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2AA90-552A-844B-8876-2957AA036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B605D2-63BD-4F44-8A78-1EC39C41D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90B70D-751B-224B-BA78-2B670BBDE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900EB6E-27B7-8F42-8283-D32E795438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C32163D-A536-BF43-AC5E-D9405EE5AB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6382D2D-8EBB-5049-8570-9530365A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FC7228-8718-7B48-9B6E-E0F53017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960A8E-B362-E94B-BC9A-DA7374700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3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50FE66-D33D-0740-9AF5-B6662BAE4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4AF4C2-D3DE-4845-B195-E5D4EE02F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6ABC66-55E1-B64E-8978-ACD846D0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87BAA7-45CA-544E-920C-52AF6F50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2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560FD3F-3B6A-B94A-861C-99EA4F0E9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350F66A-C255-E246-8557-60CFD9D15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516EE3-1C95-D64B-846B-5732CDC7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2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1F70C-CD5E-ED46-8FD9-D064536F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1F194A-0C9C-EC4D-BA78-BE03038A8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63E41C-AD5C-4143-A8CA-07317AA4D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091CDF-2782-CE47-A3C9-A2594B5C6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1118D7-2A73-A34D-BCB9-5ECB031E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C6C638-C192-A640-AAF8-D6EAF1C2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62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89D07C-A5DC-1E48-8D7F-0E825BA18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E06F4D0-FC0D-7540-A8C6-B28345ECB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ABC901-876A-144D-BC2A-AB636507F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0C0389-399E-7C4C-A36B-B244B0D9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4A5B1E-D31E-DF4E-8557-670D46AAA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FB3F99-C34B-D342-9A00-C77EF2F4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8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C45F5F1-BF6B-EB41-A066-C0FCB5717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C89117-5D8E-6943-8401-08A4227E8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8C16EE-2C43-854D-823A-C9B347A9A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5C287-1F2E-144E-8AA2-FB5735F2B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A6498A-82A8-7647-B3B9-1D3000510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8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y.burke.washington.edu/herbarium/imagecollection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0AEFBF-93A4-A148-896D-E5DD243251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Herbacious</a:t>
            </a:r>
            <a:r>
              <a:rPr lang="en-US" dirty="0"/>
              <a:t> Flowers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C554B4F-6E6E-F449-896C-3D5DB248D3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East of the Cascade Crest</a:t>
            </a:r>
          </a:p>
        </p:txBody>
      </p:sp>
    </p:spTree>
    <p:extLst>
      <p:ext uri="{BB962C8B-B14F-4D97-AF65-F5344CB8AC3E}">
        <p14:creationId xmlns:p14="http://schemas.microsoft.com/office/powerpoint/2010/main" val="3309495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778367-DB0A-0843-86AF-5C87419B59A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Sitka Valerian – Valerian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1999B5B4-3062-CB42-B762-679E23E9B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01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33E1DE-1005-CD4F-BD44-02AF1B7FF7B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Stream Violet – Violet Family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0DEE103B-5425-8949-BF48-2EE1C59B4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03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078F4D-1B01-1448-9EB6-C57CF0F799B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Goosefoot Violet – Violet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01899E4A-B462-A04D-B952-6A5B2404F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35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881F98-F8D7-094E-9F28-0A9D64F1324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Glacier Lily – Lily Family</a:t>
            </a:r>
          </a:p>
        </p:txBody>
      </p:sp>
      <p:pic>
        <p:nvPicPr>
          <p:cNvPr id="4" name="Picture 3" descr="A bunch of yellow flowers&#10;&#10;Description automatically generated">
            <a:extLst>
              <a:ext uri="{FF2B5EF4-FFF2-40B4-BE49-F238E27FC236}">
                <a16:creationId xmlns:a16="http://schemas.microsoft.com/office/drawing/2014/main" xmlns="" id="{B4469F4F-3128-4D4C-A373-225BC3277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5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B3B35-7731-D14A-9BA6-7103086CA88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Tiger Lily or Columbia Lily – Lily Family</a:t>
            </a:r>
          </a:p>
        </p:txBody>
      </p:sp>
      <p:pic>
        <p:nvPicPr>
          <p:cNvPr id="4" name="Picture 3" descr="A yellow flower in the grass&#10;&#10;Description automatically generated">
            <a:extLst>
              <a:ext uri="{FF2B5EF4-FFF2-40B4-BE49-F238E27FC236}">
                <a16:creationId xmlns:a16="http://schemas.microsoft.com/office/drawing/2014/main" xmlns="" id="{11DAB72E-38ED-6B4A-B341-F863D975D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78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7943BB-07E6-7042-AFD8-90247E4587D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False Solomon’s Seal – Lily Family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519BFD4A-DF5C-2B40-AF4F-CCD11BD91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84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0EAB78-F70F-4047-96E7-DCC1358CBA9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Spotted Coral Root – Orchid Family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B2DFE8B9-FCAB-5C4F-8E2B-34973F153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48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D60769-6F32-D843-A3CD-4D76C315196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Rattlesnake-Plantain – Orchid Family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7060C559-71D0-4943-8094-EC81C4568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89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01EB84-5D27-884B-AB77-FB4290F3A8D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Alaska Rein-Orchid – Orchid Family</a:t>
            </a:r>
          </a:p>
        </p:txBody>
      </p:sp>
      <p:pic>
        <p:nvPicPr>
          <p:cNvPr id="4" name="Picture 3" descr="A vase of flowers on a plant&#10;&#10;Description automatically generated">
            <a:extLst>
              <a:ext uri="{FF2B5EF4-FFF2-40B4-BE49-F238E27FC236}">
                <a16:creationId xmlns:a16="http://schemas.microsoft.com/office/drawing/2014/main" xmlns="" id="{900131FA-BB91-374F-8806-E5D4851AC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84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3C823-5B65-2C4B-96D9-0BC95880FCB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White Bog-Orchid – Orchid Family</a:t>
            </a:r>
          </a:p>
        </p:txBody>
      </p:sp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5A78F669-3190-8948-AB11-E61E43F3E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78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69728D-8BDD-1241-BCF6-759BD22C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Identifying these species.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B9B2F6-DA17-ED47-A2F1-CDFB37F04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Identify the family </a:t>
            </a:r>
          </a:p>
          <a:p>
            <a:r>
              <a:rPr lang="en-US" dirty="0"/>
              <a:t>Use Washington Wildflower Search (Cle Elm or Ellensburg Area, 3500-4500 ft Elevation, and mid-June time period)</a:t>
            </a:r>
          </a:p>
          <a:p>
            <a:r>
              <a:rPr lang="en-US" dirty="0"/>
              <a:t>Use Burke Museum App (Washington Wildflower) or </a:t>
            </a:r>
            <a:r>
              <a:rPr lang="en-US" dirty="0">
                <a:hlinkClick r:id="rId3"/>
              </a:rPr>
              <a:t>UW Burke Herbarium image collection.</a:t>
            </a:r>
            <a:endParaRPr lang="en-US" dirty="0"/>
          </a:p>
          <a:p>
            <a:r>
              <a:rPr lang="en-US" dirty="0"/>
              <a:t>Use Books of the flowers of East of the Cascade Crest</a:t>
            </a:r>
          </a:p>
          <a:p>
            <a:r>
              <a:rPr lang="en-US" dirty="0"/>
              <a:t>Many plants have multiple common names in use</a:t>
            </a:r>
          </a:p>
          <a:p>
            <a:r>
              <a:rPr lang="en-US" dirty="0"/>
              <a:t>In </a:t>
            </a:r>
            <a:r>
              <a:rPr lang="en-US" dirty="0" err="1"/>
              <a:t>Powerpoint</a:t>
            </a:r>
            <a:r>
              <a:rPr lang="en-US" dirty="0"/>
              <a:t>, change to Outline View and the answers will be in the outline window.</a:t>
            </a:r>
          </a:p>
          <a:p>
            <a:r>
              <a:rPr lang="en-US" dirty="0" err="1"/>
              <a:t>Openoffice.org</a:t>
            </a:r>
            <a:r>
              <a:rPr lang="en-US" dirty="0"/>
              <a:t> should give a free way of opening </a:t>
            </a:r>
            <a:r>
              <a:rPr lang="en-US" dirty="0" err="1"/>
              <a:t>powerpoints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7975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DB7E55-2CAD-5B42-9A68-AD81B46B86D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Slender</a:t>
            </a:r>
            <a:r>
              <a:rPr lang="en-US" baseline="0" dirty="0"/>
              <a:t> Bog-Orchid – Orchid Family</a:t>
            </a:r>
            <a:endParaRPr lang="en-US" dirty="0"/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992AD13D-B9E7-864E-92DE-845EDA18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62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54C0C8-6C9E-0D43-9FF0-9311A152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to Plants (in order </a:t>
            </a:r>
            <a:r>
              <a:rPr lang="en-US"/>
              <a:t>of slides)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DE82B-339C-2F4C-B276-B8A4E5F264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Woods Strawberry</a:t>
            </a:r>
          </a:p>
          <a:p>
            <a:r>
              <a:rPr lang="en-US" dirty="0"/>
              <a:t>Sticky Cinquefoil</a:t>
            </a:r>
          </a:p>
          <a:p>
            <a:r>
              <a:rPr lang="en-US" dirty="0"/>
              <a:t>Lava</a:t>
            </a:r>
            <a:r>
              <a:rPr lang="en-US" baseline="0" dirty="0"/>
              <a:t> or Round Root Alumroot</a:t>
            </a:r>
          </a:p>
          <a:p>
            <a:r>
              <a:rPr lang="en-US" baseline="0" dirty="0"/>
              <a:t>Brooks Saxifrage</a:t>
            </a:r>
          </a:p>
          <a:p>
            <a:r>
              <a:rPr lang="en-US" baseline="0" dirty="0"/>
              <a:t>Scarlet Paintbrush</a:t>
            </a:r>
          </a:p>
          <a:p>
            <a:r>
              <a:rPr lang="en-US" baseline="0" dirty="0"/>
              <a:t>Bracketed Lousewort</a:t>
            </a:r>
          </a:p>
          <a:p>
            <a:r>
              <a:rPr lang="en-US" baseline="0" dirty="0"/>
              <a:t>Shrubby Penstemon</a:t>
            </a:r>
          </a:p>
          <a:p>
            <a:r>
              <a:rPr lang="en-US" baseline="0" dirty="0"/>
              <a:t>Sitka Valerian</a:t>
            </a:r>
          </a:p>
          <a:p>
            <a:r>
              <a:rPr lang="en-US" baseline="0" dirty="0"/>
              <a:t>Stream Violet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803AFF-5200-9841-A10B-CFE7976702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Goosefoot Violet</a:t>
            </a:r>
          </a:p>
          <a:p>
            <a:r>
              <a:rPr lang="en-US" dirty="0"/>
              <a:t>Glacier Lily</a:t>
            </a:r>
          </a:p>
          <a:p>
            <a:r>
              <a:rPr lang="en-US" dirty="0"/>
              <a:t>Tiger or Columbia Lily</a:t>
            </a:r>
          </a:p>
          <a:p>
            <a:r>
              <a:rPr lang="en-US" dirty="0"/>
              <a:t>False Solomon’s Seal</a:t>
            </a:r>
          </a:p>
          <a:p>
            <a:r>
              <a:rPr lang="en-US" dirty="0"/>
              <a:t>Spotted Coral Root</a:t>
            </a:r>
          </a:p>
          <a:p>
            <a:r>
              <a:rPr lang="en-US" dirty="0"/>
              <a:t>Rattlesnake Plantain</a:t>
            </a:r>
          </a:p>
          <a:p>
            <a:r>
              <a:rPr lang="en-US" dirty="0"/>
              <a:t>Alaska Rein Orchid</a:t>
            </a:r>
          </a:p>
          <a:p>
            <a:r>
              <a:rPr lang="en-US" dirty="0"/>
              <a:t>White Bog Orchid</a:t>
            </a:r>
          </a:p>
          <a:p>
            <a:r>
              <a:rPr lang="en-US" dirty="0"/>
              <a:t>Slender Bog-Orchid</a:t>
            </a:r>
          </a:p>
        </p:txBody>
      </p:sp>
    </p:spTree>
    <p:extLst>
      <p:ext uri="{BB962C8B-B14F-4D97-AF65-F5344CB8AC3E}">
        <p14:creationId xmlns:p14="http://schemas.microsoft.com/office/powerpoint/2010/main" val="344476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5B4F48-D7C6-2940-8DBF-C161B75DDEF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Woods Strawberry – Rose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E0812E60-221D-6C40-8FD3-4A8DD4708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44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F90918-4827-5842-8490-340BE783B0B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Sticky</a:t>
            </a:r>
            <a:r>
              <a:rPr lang="en-US" baseline="0" dirty="0"/>
              <a:t> Cinquefoil – Rose Family</a:t>
            </a:r>
            <a:endParaRPr lang="en-US" dirty="0"/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DE0A18B2-4908-3E41-B391-640D3BF01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42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019FFB-B06E-B646-A1EB-9DEBDC4246A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Lava or Round Root Alumroot – Saxifrage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B1CE8F80-230B-6F47-8499-47A82E1AC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23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64A1D0-1C0B-4948-84AC-3A9916D6B54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Brook Saxifrage – Saxifrage Family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E557229C-E776-CA4F-8296-3FE3AE8AF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83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F23472-0D95-C047-B97F-19AB6C41B90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Scarlet Paintbrush --</a:t>
            </a:r>
            <a:r>
              <a:rPr lang="en-US" baseline="0" dirty="0"/>
              <a:t> Figwort Family</a:t>
            </a:r>
            <a:endParaRPr lang="en-US" dirty="0"/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828595E7-6D1B-5C4D-A628-9974D6E81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72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15B6BD-9DAA-BA45-9C07-E1DE7DC2F6F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Bracketed Lousewort – Figwort Family</a:t>
            </a:r>
          </a:p>
        </p:txBody>
      </p:sp>
      <p:pic>
        <p:nvPicPr>
          <p:cNvPr id="4" name="Picture 3" descr="A plant in a garden&#10;&#10;Description automatically generated">
            <a:extLst>
              <a:ext uri="{FF2B5EF4-FFF2-40B4-BE49-F238E27FC236}">
                <a16:creationId xmlns:a16="http://schemas.microsoft.com/office/drawing/2014/main" xmlns="" id="{BD7F4FB4-6007-BB48-90DE-E32D314FC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33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4CEE6A-B71B-0149-B548-DF2197B8AB5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Shrubby Penstemon – Figwort Family</a:t>
            </a:r>
          </a:p>
        </p:txBody>
      </p:sp>
      <p:pic>
        <p:nvPicPr>
          <p:cNvPr id="4" name="Picture 3" descr="A bunch of purple flowers&#10;&#10;Description automatically generated">
            <a:extLst>
              <a:ext uri="{FF2B5EF4-FFF2-40B4-BE49-F238E27FC236}">
                <a16:creationId xmlns:a16="http://schemas.microsoft.com/office/drawing/2014/main" xmlns="" id="{752F130A-82D8-2C43-BF7A-A87E9D9C0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14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2536</TotalTime>
  <Words>268</Words>
  <Application>Microsoft Office PowerPoint</Application>
  <PresentationFormat>Widescreen</PresentationFormat>
  <Paragraphs>68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Herbacious Flowers </vt:lpstr>
      <vt:lpstr>Practice Identifying these species.</vt:lpstr>
      <vt:lpstr>Woods Strawberry – Rose Family</vt:lpstr>
      <vt:lpstr>Sticky Cinquefoil – Rose Family</vt:lpstr>
      <vt:lpstr>Lava or Round Root Alumroot – Saxifrage Family</vt:lpstr>
      <vt:lpstr>Brook Saxifrage – Saxifrage Family</vt:lpstr>
      <vt:lpstr>Scarlet Paintbrush -- Figwort Family</vt:lpstr>
      <vt:lpstr>Bracketed Lousewort – Figwort Family</vt:lpstr>
      <vt:lpstr>Shrubby Penstemon – Figwort Family</vt:lpstr>
      <vt:lpstr>Sitka Valerian – Valerian Family</vt:lpstr>
      <vt:lpstr>Stream Violet – Violet Family</vt:lpstr>
      <vt:lpstr>Goosefoot Violet – Violet Family</vt:lpstr>
      <vt:lpstr>Glacier Lily – Lily Family</vt:lpstr>
      <vt:lpstr>Tiger Lily or Columbia Lily – Lily Family</vt:lpstr>
      <vt:lpstr>False Solomon’s Seal – Lily Family</vt:lpstr>
      <vt:lpstr>Spotted Coral Root – Orchid Family</vt:lpstr>
      <vt:lpstr>Rattlesnake-Plantain – Orchid Family</vt:lpstr>
      <vt:lpstr>Alaska Rein-Orchid – Orchid Family</vt:lpstr>
      <vt:lpstr>White Bog-Orchid – Orchid Family</vt:lpstr>
      <vt:lpstr>Slender Bog-Orchid – Orchid Family</vt:lpstr>
      <vt:lpstr>Key to Plants (in order of slides)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Herbacious Flowers</dc:title>
  <dc:creator>Thomas Bancroft</dc:creator>
  <cp:lastModifiedBy>Pedersen, Lelia</cp:lastModifiedBy>
  <cp:revision>21</cp:revision>
  <dcterms:created xsi:type="dcterms:W3CDTF">2019-05-29T22:09:10Z</dcterms:created>
  <dcterms:modified xsi:type="dcterms:W3CDTF">2019-06-02T19:23:32Z</dcterms:modified>
</cp:coreProperties>
</file>