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04" r:id="rId3"/>
    <p:sldId id="257" r:id="rId4"/>
    <p:sldId id="258" r:id="rId5"/>
    <p:sldId id="259" r:id="rId6"/>
    <p:sldId id="305" r:id="rId7"/>
    <p:sldId id="306" r:id="rId8"/>
    <p:sldId id="261" r:id="rId9"/>
    <p:sldId id="262" r:id="rId10"/>
    <p:sldId id="263" r:id="rId11"/>
    <p:sldId id="264" r:id="rId12"/>
    <p:sldId id="307" r:id="rId13"/>
    <p:sldId id="308" r:id="rId14"/>
    <p:sldId id="309" r:id="rId15"/>
    <p:sldId id="310" r:id="rId16"/>
    <p:sldId id="311" r:id="rId17"/>
    <p:sldId id="267" r:id="rId18"/>
    <p:sldId id="268" r:id="rId19"/>
    <p:sldId id="269" r:id="rId20"/>
    <p:sldId id="303" r:id="rId21"/>
    <p:sldId id="3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21"/>
    <p:restoredTop sz="86367"/>
  </p:normalViewPr>
  <p:slideViewPr>
    <p:cSldViewPr snapToGrid="0" snapToObjects="1">
      <p:cViewPr varScale="1">
        <p:scale>
          <a:sx n="75" d="100"/>
          <a:sy n="75" d="100"/>
        </p:scale>
        <p:origin x="90" y="4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FFA9A-E999-4243-872D-610EDE7AFBED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64861-5CB3-1943-924B-E8853FB16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81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5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2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55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02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66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02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1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95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63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7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4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20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2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6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42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9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26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11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6A48E-529A-5646-BF07-7C18EC63E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4890-B7FF-A048-BB37-9C4A62C68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8AFF18-6E8D-5847-A6D7-2885B415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E7F3F7-318F-9A4D-8293-41CF9CB08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60EDA7-0CF4-3E47-9277-51C6A361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EB5819-8991-5745-81FD-2AA42C8E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D2094F-9134-2C47-9E2C-91244CF99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12F197-435C-E84B-A895-CFCE7EDCA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1DC32A-B192-6749-BDAC-0E6AD0A98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AD9A80-5FD6-9A4D-B3CD-DEF177F3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485EA1-6232-7C4C-B4A1-7BF24C902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6FB8D5-E07B-0542-BAB0-128CE2A8B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C628C9-54F6-914E-8CFE-18D0A2E6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659221-1C84-3D42-BA56-F5035025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1872FC-B294-B042-983D-04E3E47E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2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B1E8-7127-D541-AD4C-074EFBD8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9A67BB-D45A-0043-B454-E7C3966D6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16EEA4-B347-1240-B9DB-D1BC894B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3A42C4-EAE8-B841-8CBB-5FD0EE17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B5C73F-9B5A-AC4A-8CF1-2DD82EF0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7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AB8075-C284-F04A-87C1-970FF2E0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2F5B2C-6617-E34D-A248-283F6E462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5C3F06-DA20-1A43-AAD6-AF55D505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7E327D-DFE0-844C-A517-E261F229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4DD6F-9BCE-4449-B71B-554C171A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DBC564-6AB6-A848-8D4F-5EBB9D48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382EE3-164B-2042-AF2C-89079DAC3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6BF65C-292B-2F4C-9F49-FA0179CB7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39726F-A091-6A48-84A4-82BEF4AF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D63514-959F-CE42-9C53-78FE9A6C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42DDE8-D4B2-AD40-998A-B9587027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8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2AA90-552A-844B-8876-2957AA03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B605D2-63BD-4F44-8A78-1EC39C41D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90B70D-751B-224B-BA78-2B670BBDE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00EB6E-27B7-8F42-8283-D32E79543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C32163D-A536-BF43-AC5E-D9405EE5A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6382D2D-8EBB-5049-8570-9530365A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FC7228-8718-7B48-9B6E-E0F53017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960A8E-B362-E94B-BC9A-DA737470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3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50FE66-D33D-0740-9AF5-B6662BAE4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4AF4C2-D3DE-4845-B195-E5D4EE02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6ABC66-55E1-B64E-8978-ACD846D0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87BAA7-45CA-544E-920C-52AF6F50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2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560FD3F-3B6A-B94A-861C-99EA4F0E9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350F66A-C255-E246-8557-60CFD9D1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516EE3-1C95-D64B-846B-5732CDC7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2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1F70C-CD5E-ED46-8FD9-D064536F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1F194A-0C9C-EC4D-BA78-BE03038A8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63E41C-AD5C-4143-A8CA-07317AA4D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091CDF-2782-CE47-A3C9-A2594B5C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1118D7-2A73-A34D-BCB9-5ECB031E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C6C638-C192-A640-AAF8-D6EAF1C2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62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89D07C-A5DC-1E48-8D7F-0E825BA1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E06F4D0-FC0D-7540-A8C6-B28345ECB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ABC901-876A-144D-BC2A-AB636507F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0C0389-399E-7C4C-A36B-B244B0D9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4A5B1E-D31E-DF4E-8557-670D46AA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FB3F99-C34B-D342-9A00-C77EF2F4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8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C45F5F1-BF6B-EB41-A066-C0FCB571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C89117-5D8E-6943-8401-08A4227E8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8C16EE-2C43-854D-823A-C9B347A9A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5C287-1F2E-144E-8AA2-FB5735F2B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A6498A-82A8-7647-B3B9-1D3000510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8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y.burke.washington.edu/herbarium/imagecollection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0AEFBF-93A4-A148-896D-E5DD243251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Herbacious</a:t>
            </a:r>
            <a:r>
              <a:rPr lang="en-US" dirty="0"/>
              <a:t> Flowers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554B4F-6E6E-F449-896C-3D5DB248D3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East of the Cascade Crest</a:t>
            </a:r>
          </a:p>
        </p:txBody>
      </p:sp>
    </p:spTree>
    <p:extLst>
      <p:ext uri="{BB962C8B-B14F-4D97-AF65-F5344CB8AC3E}">
        <p14:creationId xmlns:p14="http://schemas.microsoft.com/office/powerpoint/2010/main" val="3309495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4A7549-EE9C-1740-95A6-6E2403AB66D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Yarrow – Sunflower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B63AF88A-60B8-1840-9584-E49C4D871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92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5657E6-955E-E941-BC8C-6B5BA55F8EB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Pearly Everlasting – Sunflower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EDB6693C-5A26-4E4A-9E74-0341F14D4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22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FB65E6-7E56-6D45-8EC9-A0ABFFF9710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Raceme</a:t>
            </a:r>
            <a:r>
              <a:rPr lang="en-US" baseline="0" dirty="0"/>
              <a:t> Pussy-Toes – Sunflower Family</a:t>
            </a:r>
            <a:endParaRPr lang="en-US" dirty="0"/>
          </a:p>
        </p:txBody>
      </p:sp>
      <p:pic>
        <p:nvPicPr>
          <p:cNvPr id="4" name="Picture 3" descr="A plant in a garden&#10;&#10;Description automatically generated">
            <a:extLst>
              <a:ext uri="{FF2B5EF4-FFF2-40B4-BE49-F238E27FC236}">
                <a16:creationId xmlns:a16="http://schemas.microsoft.com/office/drawing/2014/main" xmlns="" id="{723110F2-DE09-104A-A44F-C9A1C6EE0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41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E3E5F7-14F8-1745-BBB2-546328BA1C8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Heart-leaf Arnica – Sunflower Family</a:t>
            </a:r>
          </a:p>
        </p:txBody>
      </p:sp>
      <p:pic>
        <p:nvPicPr>
          <p:cNvPr id="4" name="Picture 3" descr="A yellow flower&#10;&#10;Description automatically generated">
            <a:extLst>
              <a:ext uri="{FF2B5EF4-FFF2-40B4-BE49-F238E27FC236}">
                <a16:creationId xmlns:a16="http://schemas.microsoft.com/office/drawing/2014/main" xmlns="" id="{01DA8938-5B7E-2F47-869B-B1340087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91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CA4754-767E-D34C-92A2-BC69C77646D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Arrow-leaf Balsamroot – Sunflower Family</a:t>
            </a:r>
          </a:p>
        </p:txBody>
      </p:sp>
      <p:pic>
        <p:nvPicPr>
          <p:cNvPr id="4" name="Picture 3" descr="A yellow flower&#10;&#10;Description automatically generated">
            <a:extLst>
              <a:ext uri="{FF2B5EF4-FFF2-40B4-BE49-F238E27FC236}">
                <a16:creationId xmlns:a16="http://schemas.microsoft.com/office/drawing/2014/main" xmlns="" id="{782B85C6-8641-BE49-8369-4CD3606A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73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0323EB-F265-734A-88A0-F634F47EC52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Desert Yellow Daisy – Sunflower Family</a:t>
            </a:r>
          </a:p>
        </p:txBody>
      </p:sp>
      <p:pic>
        <p:nvPicPr>
          <p:cNvPr id="4" name="Picture 3" descr="A yellow flower&#10;&#10;Description automatically generated">
            <a:extLst>
              <a:ext uri="{FF2B5EF4-FFF2-40B4-BE49-F238E27FC236}">
                <a16:creationId xmlns:a16="http://schemas.microsoft.com/office/drawing/2014/main" xmlns="" id="{4F26F021-C652-A64D-871E-F497D38A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8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5422C-ABF1-124D-AB4C-AFFDA153954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Oregon Sunshine – Sunflower Family</a:t>
            </a:r>
          </a:p>
        </p:txBody>
      </p:sp>
      <p:pic>
        <p:nvPicPr>
          <p:cNvPr id="4" name="Picture 3" descr="A yellow flower&#10;&#10;Description automatically generated">
            <a:extLst>
              <a:ext uri="{FF2B5EF4-FFF2-40B4-BE49-F238E27FC236}">
                <a16:creationId xmlns:a16="http://schemas.microsoft.com/office/drawing/2014/main" xmlns="" id="{A90F0252-17CD-4B4E-AD48-9C0577EE3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18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2467AE-15C3-9145-B7ED-3011F5A5548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White-flowered Hawkweed</a:t>
            </a:r>
            <a:r>
              <a:rPr lang="en-US" baseline="0" dirty="0"/>
              <a:t> – Sunflower Family</a:t>
            </a:r>
            <a:endParaRPr lang="en-US" dirty="0"/>
          </a:p>
        </p:txBody>
      </p:sp>
      <p:pic>
        <p:nvPicPr>
          <p:cNvPr id="4" name="Picture 3" descr="A white flower on a plant&#10;&#10;Description automatically generated">
            <a:extLst>
              <a:ext uri="{FF2B5EF4-FFF2-40B4-BE49-F238E27FC236}">
                <a16:creationId xmlns:a16="http://schemas.microsoft.com/office/drawing/2014/main" xmlns="" id="{F5859069-102F-A24A-9B7F-2BEBC4DA2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51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D7AE81-FD69-8449-9C71-EE681290CF4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/>
              <a:t>Silvercrown</a:t>
            </a:r>
            <a:r>
              <a:rPr lang="en-US" dirty="0"/>
              <a:t> </a:t>
            </a:r>
            <a:r>
              <a:rPr lang="en-US" dirty="0" err="1"/>
              <a:t>luina</a:t>
            </a:r>
            <a:r>
              <a:rPr lang="en-US" dirty="0"/>
              <a:t> – Sunflower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241793A2-0797-D14A-BB7D-24C5EAE69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89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072A4D-8077-8C47-847C-90ED1F3783E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Western Groundsel – Sunflower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7184054B-9F84-E946-9488-C9D94FD08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06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9728D-8BDD-1241-BCF6-759BD22C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Identifying these species.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B9B2F6-DA17-ED47-A2F1-CDFB37F04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Identify the family </a:t>
            </a:r>
          </a:p>
          <a:p>
            <a:r>
              <a:rPr lang="en-US" dirty="0"/>
              <a:t>Use Washington Wildflower Search (Cle Elm or Ellensburg Area, 3500-4500 ft Elevation, and mid-June time period)</a:t>
            </a:r>
          </a:p>
          <a:p>
            <a:r>
              <a:rPr lang="en-US" dirty="0"/>
              <a:t>Use Burke Museum App (Washington Wildflower) or </a:t>
            </a:r>
            <a:r>
              <a:rPr lang="en-US" dirty="0">
                <a:hlinkClick r:id="rId3"/>
              </a:rPr>
              <a:t>UW Burke Herbarium image collection.</a:t>
            </a:r>
            <a:endParaRPr lang="en-US" dirty="0"/>
          </a:p>
          <a:p>
            <a:r>
              <a:rPr lang="en-US" dirty="0"/>
              <a:t>Use Books of the flowers of East of the Cascade Crest</a:t>
            </a:r>
          </a:p>
          <a:p>
            <a:r>
              <a:rPr lang="en-US" dirty="0"/>
              <a:t>Many plants have multiple common names in use</a:t>
            </a:r>
          </a:p>
          <a:p>
            <a:r>
              <a:rPr lang="en-US" dirty="0"/>
              <a:t>In </a:t>
            </a:r>
            <a:r>
              <a:rPr lang="en-US" dirty="0" err="1"/>
              <a:t>Powerpoint</a:t>
            </a:r>
            <a:r>
              <a:rPr lang="en-US" dirty="0"/>
              <a:t>, change to Outline View and the answers will be in the outline window.</a:t>
            </a:r>
          </a:p>
          <a:p>
            <a:r>
              <a:rPr lang="en-US" dirty="0" err="1"/>
              <a:t>Openoffice.org</a:t>
            </a:r>
            <a:r>
              <a:rPr lang="en-US" dirty="0"/>
              <a:t> should give a free way of opening </a:t>
            </a:r>
            <a:r>
              <a:rPr lang="en-US" dirty="0" err="1"/>
              <a:t>powerpoints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797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89526F-2380-F948-87D8-D45AF7BE6C8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/>
              <a:t>Arrowleaf</a:t>
            </a:r>
            <a:r>
              <a:rPr lang="en-US" dirty="0"/>
              <a:t> Groundsel – Sunflower Family</a:t>
            </a:r>
          </a:p>
        </p:txBody>
      </p:sp>
      <p:pic>
        <p:nvPicPr>
          <p:cNvPr id="4" name="Picture 3" descr="A yellow flower in the grass&#10;&#10;Description automatically generated">
            <a:extLst>
              <a:ext uri="{FF2B5EF4-FFF2-40B4-BE49-F238E27FC236}">
                <a16:creationId xmlns:a16="http://schemas.microsoft.com/office/drawing/2014/main" xmlns="" id="{1E338978-40D8-DC46-BECF-590132165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48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BA0501-8A25-614C-A170-94AAF292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to Plants (in order of slides)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4550EF-4BD0-1046-822F-C9AB4B778C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Sharp-tooth Angelica</a:t>
            </a:r>
          </a:p>
          <a:p>
            <a:r>
              <a:rPr lang="en-US" dirty="0"/>
              <a:t>Gray’s Lovage</a:t>
            </a:r>
          </a:p>
          <a:p>
            <a:r>
              <a:rPr lang="en-US" dirty="0"/>
              <a:t>Geyer’s Desert-Parsley</a:t>
            </a:r>
          </a:p>
          <a:p>
            <a:r>
              <a:rPr lang="en-US" dirty="0"/>
              <a:t>Pestle Parsnip or </a:t>
            </a:r>
            <a:r>
              <a:rPr lang="en-US" dirty="0" err="1"/>
              <a:t>Barestem</a:t>
            </a:r>
            <a:r>
              <a:rPr lang="en-US" dirty="0"/>
              <a:t> Biscuitroot</a:t>
            </a:r>
          </a:p>
          <a:p>
            <a:r>
              <a:rPr lang="en-US" dirty="0"/>
              <a:t>Nine-leaf </a:t>
            </a:r>
            <a:r>
              <a:rPr lang="en-US" dirty="0" err="1"/>
              <a:t>Lomatium</a:t>
            </a:r>
            <a:endParaRPr lang="en-US" dirty="0"/>
          </a:p>
          <a:p>
            <a:r>
              <a:rPr lang="en-US" dirty="0"/>
              <a:t>Mountain Sweet-Cicely</a:t>
            </a:r>
          </a:p>
          <a:p>
            <a:r>
              <a:rPr lang="en-US" dirty="0"/>
              <a:t>Western Sweet-Cicely</a:t>
            </a:r>
          </a:p>
          <a:p>
            <a:r>
              <a:rPr lang="en-US" dirty="0"/>
              <a:t>Yarrow</a:t>
            </a:r>
          </a:p>
          <a:p>
            <a:r>
              <a:rPr lang="en-US" dirty="0"/>
              <a:t>Pearly Everlasting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10A261-6E81-6B4C-94EC-E196B5116B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Raceme Pussy-Toes</a:t>
            </a:r>
          </a:p>
          <a:p>
            <a:r>
              <a:rPr lang="en-US" dirty="0"/>
              <a:t>Heart-leaf Arnica</a:t>
            </a:r>
          </a:p>
          <a:p>
            <a:r>
              <a:rPr lang="en-US" dirty="0"/>
              <a:t>Arrow-leaf Balsamroot</a:t>
            </a:r>
          </a:p>
          <a:p>
            <a:r>
              <a:rPr lang="en-US" dirty="0"/>
              <a:t>Desert Yellow Daisy</a:t>
            </a:r>
          </a:p>
          <a:p>
            <a:r>
              <a:rPr lang="en-US" dirty="0"/>
              <a:t>Oregon Sunshine</a:t>
            </a:r>
          </a:p>
          <a:p>
            <a:r>
              <a:rPr lang="en-US" dirty="0"/>
              <a:t>White-flowered Hawkweed</a:t>
            </a:r>
          </a:p>
          <a:p>
            <a:r>
              <a:rPr lang="en-US" dirty="0" err="1"/>
              <a:t>Silvercrown</a:t>
            </a:r>
            <a:r>
              <a:rPr lang="en-US" dirty="0"/>
              <a:t> </a:t>
            </a:r>
            <a:r>
              <a:rPr lang="en-US" dirty="0" err="1"/>
              <a:t>Lunia</a:t>
            </a:r>
            <a:endParaRPr lang="en-US" dirty="0"/>
          </a:p>
          <a:p>
            <a:r>
              <a:rPr lang="en-US" dirty="0"/>
              <a:t>Western Groundsel</a:t>
            </a:r>
          </a:p>
          <a:p>
            <a:r>
              <a:rPr lang="en-US" dirty="0" err="1"/>
              <a:t>Arrowleaf</a:t>
            </a:r>
            <a:r>
              <a:rPr lang="en-US" dirty="0"/>
              <a:t> Groundsel</a:t>
            </a:r>
          </a:p>
        </p:txBody>
      </p:sp>
    </p:spTree>
    <p:extLst>
      <p:ext uri="{BB962C8B-B14F-4D97-AF65-F5344CB8AC3E}">
        <p14:creationId xmlns:p14="http://schemas.microsoft.com/office/powerpoint/2010/main" val="88516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1595EF4-3702-D541-A3D5-2911F3570BB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Sharp-tooth Angelica – Parsley</a:t>
            </a:r>
            <a:r>
              <a:rPr lang="en-US" baseline="0" dirty="0"/>
              <a:t> Family</a:t>
            </a:r>
            <a:endParaRPr lang="en-US" dirty="0"/>
          </a:p>
        </p:txBody>
      </p:sp>
      <p:pic>
        <p:nvPicPr>
          <p:cNvPr id="6" name="Picture 5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2E0CA0F0-63BF-384C-A015-1E78B74C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59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DD97F1-D2BB-0E4E-91DA-73D6885057C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Gray’s Lovage – Parsley Family</a:t>
            </a:r>
          </a:p>
        </p:txBody>
      </p:sp>
      <p:pic>
        <p:nvPicPr>
          <p:cNvPr id="4" name="Picture 3" descr="A vase of flowers on a plant&#10;&#10;Description automatically generated">
            <a:extLst>
              <a:ext uri="{FF2B5EF4-FFF2-40B4-BE49-F238E27FC236}">
                <a16:creationId xmlns:a16="http://schemas.microsoft.com/office/drawing/2014/main" xmlns="" id="{B0031750-5E6A-7A41-8EE6-205BF9730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0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6A40B2-E5E2-4849-9A50-C63427B1B25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Geyer’s Desert-Parsley – Parsley</a:t>
            </a:r>
            <a:r>
              <a:rPr lang="en-US" baseline="0" dirty="0"/>
              <a:t> Family</a:t>
            </a:r>
            <a:endParaRPr lang="en-US" dirty="0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841AF6AB-F022-E542-9E0F-0FF7A4B37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8DC8B-A881-3142-9502-8E2ED73A718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Pestle Parsnip or </a:t>
            </a:r>
            <a:r>
              <a:rPr lang="en-US" dirty="0" err="1"/>
              <a:t>Barestem</a:t>
            </a:r>
            <a:r>
              <a:rPr lang="en-US" dirty="0"/>
              <a:t> Biscuitroot – Parsley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FF615528-9984-4349-84A2-668B374C7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36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10D611-FC0F-1B43-BC66-ADC51A8B5E6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Nine-leaf </a:t>
            </a:r>
            <a:r>
              <a:rPr lang="en-US" dirty="0" err="1"/>
              <a:t>Lomatium</a:t>
            </a:r>
            <a:r>
              <a:rPr lang="en-US" dirty="0"/>
              <a:t> – Parsley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E37499F5-583E-3A46-879E-E65A7DBD3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FA9A6-540A-E040-A5CE-46D22C6945B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Mountain Sweet-Cicely – Parsley Family</a:t>
            </a:r>
          </a:p>
        </p:txBody>
      </p:sp>
      <p:pic>
        <p:nvPicPr>
          <p:cNvPr id="4" name="Picture 3" descr="A white flower on a plant&#10;&#10;Description automatically generated">
            <a:extLst>
              <a:ext uri="{FF2B5EF4-FFF2-40B4-BE49-F238E27FC236}">
                <a16:creationId xmlns:a16="http://schemas.microsoft.com/office/drawing/2014/main" xmlns="" id="{076A17B4-9494-7B49-A081-9B26BB36D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8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222FAE-5B81-DF4B-8D21-2F857698E32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Western Sweet-Cicely – Parsley Family</a:t>
            </a:r>
          </a:p>
        </p:txBody>
      </p:sp>
      <p:pic>
        <p:nvPicPr>
          <p:cNvPr id="4" name="Picture 3" descr="A vase of flowers sitting on a table&#10;&#10;Description automatically generated">
            <a:extLst>
              <a:ext uri="{FF2B5EF4-FFF2-40B4-BE49-F238E27FC236}">
                <a16:creationId xmlns:a16="http://schemas.microsoft.com/office/drawing/2014/main" xmlns="" id="{6CC091FC-F748-3B4D-BA1B-9AD684F92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1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2546</TotalTime>
  <Words>258</Words>
  <Application>Microsoft Office PowerPoint</Application>
  <PresentationFormat>Widescreen</PresentationFormat>
  <Paragraphs>68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Herbacious Flowers </vt:lpstr>
      <vt:lpstr>Practice Identifying these species.</vt:lpstr>
      <vt:lpstr>Sharp-tooth Angelica – Parsley Family</vt:lpstr>
      <vt:lpstr>Gray’s Lovage – Parsley Family</vt:lpstr>
      <vt:lpstr>Geyer’s Desert-Parsley – Parsley Family</vt:lpstr>
      <vt:lpstr>Pestle Parsnip or Barestem Biscuitroot – Parsley Family</vt:lpstr>
      <vt:lpstr>Nine-leaf Lomatium – Parsley Family</vt:lpstr>
      <vt:lpstr>Mountain Sweet-Cicely – Parsley Family</vt:lpstr>
      <vt:lpstr>Western Sweet-Cicely – Parsley Family</vt:lpstr>
      <vt:lpstr>Yarrow – Sunflower Family</vt:lpstr>
      <vt:lpstr>Pearly Everlasting – Sunflower Family</vt:lpstr>
      <vt:lpstr>Raceme Pussy-Toes – Sunflower Family</vt:lpstr>
      <vt:lpstr>Heart-leaf Arnica – Sunflower Family</vt:lpstr>
      <vt:lpstr>Arrow-leaf Balsamroot – Sunflower Family</vt:lpstr>
      <vt:lpstr>Desert Yellow Daisy – Sunflower Family</vt:lpstr>
      <vt:lpstr>Oregon Sunshine – Sunflower Family</vt:lpstr>
      <vt:lpstr>White-flowered Hawkweed – Sunflower Family</vt:lpstr>
      <vt:lpstr>Silvercrown luina – Sunflower Family</vt:lpstr>
      <vt:lpstr>Western Groundsel – Sunflower Family</vt:lpstr>
      <vt:lpstr>Arrowleaf Groundsel – Sunflower Family</vt:lpstr>
      <vt:lpstr>Key to Plants (in order of slides)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Herbacious Flowers</dc:title>
  <dc:creator>Thomas Bancroft</dc:creator>
  <cp:lastModifiedBy>Pedersen, Lelia</cp:lastModifiedBy>
  <cp:revision>21</cp:revision>
  <dcterms:created xsi:type="dcterms:W3CDTF">2019-05-29T22:09:10Z</dcterms:created>
  <dcterms:modified xsi:type="dcterms:W3CDTF">2019-06-02T19:33:25Z</dcterms:modified>
</cp:coreProperties>
</file>