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3" r:id="rId4"/>
    <p:sldId id="264" r:id="rId5"/>
    <p:sldId id="262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5" autoAdjust="0"/>
    <p:restoredTop sz="95718" autoAdjust="0"/>
  </p:normalViewPr>
  <p:slideViewPr>
    <p:cSldViewPr snapToGrid="0">
      <p:cViewPr varScale="1">
        <p:scale>
          <a:sx n="67" d="100"/>
          <a:sy n="67" d="100"/>
        </p:scale>
        <p:origin x="408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F91DE-28C4-4A49-BC6F-E9C25A46607A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0A1A-6B62-4C02-8BF7-570A1E8A7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61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F91DE-28C4-4A49-BC6F-E9C25A46607A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0A1A-6B62-4C02-8BF7-570A1E8A7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42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F91DE-28C4-4A49-BC6F-E9C25A46607A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0A1A-6B62-4C02-8BF7-570A1E8A7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0906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727F8-0E37-49FA-BAA7-E3CF5CC6DEE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4/16/2019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394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B98C-283A-4C2C-9AC0-CE2496324F6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4/16/2019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1788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F7E17-5F6F-427B-969A-D81B4D680C4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36913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4781-A80F-4246-8617-1F88CB5D2D8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61932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8212A-FD4C-470B-835E-2C4005AEED4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2699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6AF34-7365-4A57-8C9A-C9910842012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2859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F9D3-C8E6-479B-A4FE-9BE54B8710A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1103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088E0-45FC-4CE5-9607-F8BCC902405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54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F91DE-28C4-4A49-BC6F-E9C25A46607A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0A1A-6B62-4C02-8BF7-570A1E8A7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0082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946-0F5B-4FC0-A728-34F084060B2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1157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A1AE-C3CE-4BFE-A067-8D45DC5FEBC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7914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F9F86-1142-44C0-8E4D-5C12DDD7208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0120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8600"/>
            <a:ext cx="9753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19200" y="1371600"/>
            <a:ext cx="47752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71600"/>
            <a:ext cx="47752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Tacoma Mountaineers Navigation</a:t>
            </a:r>
          </a:p>
        </p:txBody>
      </p:sp>
    </p:spTree>
    <p:extLst>
      <p:ext uri="{BB962C8B-B14F-4D97-AF65-F5344CB8AC3E}">
        <p14:creationId xmlns:p14="http://schemas.microsoft.com/office/powerpoint/2010/main" val="3684587619"/>
      </p:ext>
    </p:extLst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F91DE-28C4-4A49-BC6F-E9C25A46607A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0A1A-6B62-4C02-8BF7-570A1E8A7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108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F91DE-28C4-4A49-BC6F-E9C25A46607A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0A1A-6B62-4C02-8BF7-570A1E8A7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687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F91DE-28C4-4A49-BC6F-E9C25A46607A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0A1A-6B62-4C02-8BF7-570A1E8A7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004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F91DE-28C4-4A49-BC6F-E9C25A46607A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0A1A-6B62-4C02-8BF7-570A1E8A7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704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F91DE-28C4-4A49-BC6F-E9C25A46607A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0A1A-6B62-4C02-8BF7-570A1E8A7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832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F91DE-28C4-4A49-BC6F-E9C25A46607A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0A1A-6B62-4C02-8BF7-570A1E8A7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13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F91DE-28C4-4A49-BC6F-E9C25A46607A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0A1A-6B62-4C02-8BF7-570A1E8A7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795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F91DE-28C4-4A49-BC6F-E9C25A46607A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80A1A-6B62-4C02-8BF7-570A1E8A7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275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screen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0" y="6400800"/>
            <a:ext cx="12192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FC083-062F-4A96-975A-640BECFE41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4/16/2019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54667" y="6400800"/>
            <a:ext cx="3657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6400800"/>
            <a:ext cx="1219200" cy="274320"/>
          </a:xfrm>
          <a:prstGeom prst="rect">
            <a:avLst/>
          </a:prstGeom>
        </p:spPr>
        <p:txBody>
          <a:bodyPr vert="horz" lIns="91440" tIns="45720" rIns="91440" bIns="45720" numCol="1" spcCol="91440" rtlCol="0" anchor="ctr" anchorCtr="0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0E624-7E00-4A21-8EAB-6280E5A6B84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9600" y="5760720"/>
            <a:ext cx="745067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984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Preparing for the field exercise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Practicing what we’ve been hearing about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601200" y="6400800"/>
            <a:ext cx="1219200" cy="274320"/>
          </a:xfrm>
        </p:spPr>
        <p:txBody>
          <a:bodyPr/>
          <a:lstStyle/>
          <a:p>
            <a:pPr algn="r"/>
            <a:fld id="{307F7E17-5F6F-427B-969A-D81B4D680C4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algn="r"/>
              <a:t>4/16/2019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58400" y="6400800"/>
            <a:ext cx="1219200" cy="274320"/>
          </a:xfrm>
        </p:spPr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87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</a:t>
            </a:r>
            <a:r>
              <a:rPr lang="en-US" baseline="0" dirty="0" smtClean="0"/>
              <a:t> to Bring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4666" y="1600201"/>
            <a:ext cx="10227733" cy="4525963"/>
          </a:xfrm>
        </p:spPr>
        <p:txBody>
          <a:bodyPr/>
          <a:lstStyle/>
          <a:p>
            <a:r>
              <a:rPr lang="en-US" dirty="0" smtClean="0"/>
              <a:t>Prepare for the weather</a:t>
            </a:r>
          </a:p>
          <a:p>
            <a:r>
              <a:rPr lang="en-US" dirty="0" smtClean="0"/>
              <a:t>Prepare for the woods (nettles and other brush)</a:t>
            </a:r>
          </a:p>
          <a:p>
            <a:r>
              <a:rPr lang="en-US" dirty="0" smtClean="0"/>
              <a:t>Bring your ten essentials – you’re going on a hike</a:t>
            </a:r>
          </a:p>
          <a:p>
            <a:r>
              <a:rPr lang="en-US" dirty="0" smtClean="0"/>
              <a:t>Bring your compass and a gallon zip lock to hold paper</a:t>
            </a:r>
          </a:p>
          <a:p>
            <a:r>
              <a:rPr lang="en-US" dirty="0" smtClean="0"/>
              <a:t>Bring something to </a:t>
            </a:r>
            <a:r>
              <a:rPr lang="en-US" dirty="0"/>
              <a:t>write </a:t>
            </a:r>
            <a:r>
              <a:rPr lang="en-US" dirty="0" smtClean="0"/>
              <a:t>with</a:t>
            </a:r>
            <a:r>
              <a:rPr lang="en-US" dirty="0"/>
              <a:t> </a:t>
            </a:r>
            <a:r>
              <a:rPr lang="en-US" dirty="0" smtClean="0"/>
              <a:t>and to write on</a:t>
            </a:r>
          </a:p>
          <a:p>
            <a:r>
              <a:rPr lang="en-US" dirty="0" smtClean="0"/>
              <a:t>Lunch and beverages for all day</a:t>
            </a:r>
          </a:p>
          <a:p>
            <a:r>
              <a:rPr lang="en-US" dirty="0" smtClean="0"/>
              <a:t>Consider trekking poles and a bright hat </a:t>
            </a:r>
            <a:r>
              <a:rPr lang="en-US" smtClean="0"/>
              <a:t>or kerchief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601200" y="6400800"/>
            <a:ext cx="1219200" cy="274320"/>
          </a:xfrm>
        </p:spPr>
        <p:txBody>
          <a:bodyPr/>
          <a:lstStyle/>
          <a:p>
            <a:pPr algn="r"/>
            <a:fld id="{5131B98C-283A-4C2C-9AC0-CE2496324F6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algn="r"/>
              <a:t>4/16/2019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58400" y="6400800"/>
            <a:ext cx="1219200" cy="274320"/>
          </a:xfrm>
        </p:spPr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485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1"/>
            <a:ext cx="10972800" cy="1143000"/>
          </a:xfrm>
        </p:spPr>
        <p:txBody>
          <a:bodyPr/>
          <a:lstStyle/>
          <a:p>
            <a:r>
              <a:rPr lang="en-US" dirty="0" smtClean="0"/>
              <a:t>What</a:t>
            </a:r>
            <a:r>
              <a:rPr lang="en-US" baseline="0" dirty="0" smtClean="0"/>
              <a:t> we’ll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4666" y="1600201"/>
            <a:ext cx="10227733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You’ll work in teams to:</a:t>
            </a:r>
          </a:p>
          <a:p>
            <a:r>
              <a:rPr lang="en-US" dirty="0" smtClean="0"/>
              <a:t>Practice using </a:t>
            </a:r>
            <a:r>
              <a:rPr lang="en-US" dirty="0" smtClean="0"/>
              <a:t>maps and </a:t>
            </a:r>
            <a:r>
              <a:rPr lang="en-US" dirty="0" smtClean="0"/>
              <a:t>triangulation</a:t>
            </a:r>
          </a:p>
          <a:p>
            <a:r>
              <a:rPr lang="en-US" dirty="0" smtClean="0"/>
              <a:t>Practice terrain association</a:t>
            </a:r>
          </a:p>
          <a:p>
            <a:r>
              <a:rPr lang="en-US" dirty="0" smtClean="0"/>
              <a:t>Navigate around an obstacle</a:t>
            </a:r>
          </a:p>
          <a:p>
            <a:r>
              <a:rPr lang="en-US" dirty="0" smtClean="0"/>
              <a:t>Follow a course in an open field</a:t>
            </a:r>
          </a:p>
          <a:p>
            <a:r>
              <a:rPr lang="en-US" dirty="0" smtClean="0"/>
              <a:t>Follow a long course through the woods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601200" y="6400800"/>
            <a:ext cx="1219200" cy="274320"/>
          </a:xfrm>
        </p:spPr>
        <p:txBody>
          <a:bodyPr/>
          <a:lstStyle/>
          <a:p>
            <a:pPr algn="r"/>
            <a:fld id="{5131B98C-283A-4C2C-9AC0-CE2496324F6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algn="r"/>
              <a:t>4/16/2019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58400" y="6400800"/>
            <a:ext cx="1219200" cy="274320"/>
          </a:xfrm>
        </p:spPr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320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</a:t>
            </a:r>
            <a:r>
              <a:rPr lang="en-US" baseline="0" dirty="0" smtClean="0"/>
              <a:t> and When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4667" y="1417638"/>
            <a:ext cx="911352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See you at Kennedy Creek by 8:00 AM</a:t>
            </a:r>
          </a:p>
          <a:p>
            <a:pPr marL="0" indent="0">
              <a:buNone/>
            </a:pPr>
            <a:r>
              <a:rPr lang="en-US" dirty="0" smtClean="0"/>
              <a:t>Carpool from the Haggen at Black Lake and Cooper Point Rd, leaving there at 7:40 AM</a:t>
            </a:r>
          </a:p>
          <a:p>
            <a:pPr marL="0" indent="0">
              <a:buNone/>
            </a:pPr>
            <a:r>
              <a:rPr lang="en-US" dirty="0" smtClean="0"/>
              <a:t>Arrive and be ready to go by 8:00 AM</a:t>
            </a:r>
          </a:p>
          <a:p>
            <a:pPr marL="0" indent="0">
              <a:buNone/>
            </a:pPr>
            <a:r>
              <a:rPr lang="en-US" dirty="0" smtClean="0"/>
              <a:t>Park along the paved road, by the gate, south of the creek.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601200" y="6400800"/>
            <a:ext cx="1219200" cy="274320"/>
          </a:xfrm>
        </p:spPr>
        <p:txBody>
          <a:bodyPr/>
          <a:lstStyle/>
          <a:p>
            <a:pPr algn="r"/>
            <a:fld id="{5131B98C-283A-4C2C-9AC0-CE2496324F6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algn="r"/>
              <a:t>4/16/2019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58400" y="6400800"/>
            <a:ext cx="1219200" cy="274320"/>
          </a:xfrm>
        </p:spPr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79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601200" y="6400800"/>
            <a:ext cx="1219200" cy="274320"/>
          </a:xfrm>
        </p:spPr>
        <p:txBody>
          <a:bodyPr/>
          <a:lstStyle/>
          <a:p>
            <a:pPr algn="r"/>
            <a:fld id="{5131B98C-283A-4C2C-9AC0-CE2496324F6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algn="r"/>
              <a:t>4/16/2019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58400" y="6400800"/>
            <a:ext cx="1219200" cy="274320"/>
          </a:xfrm>
        </p:spPr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354666" y="1600201"/>
            <a:ext cx="10227733" cy="45259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1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lyMountaineersNavigation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182</Words>
  <Application>Microsoft Office PowerPoint</Application>
  <PresentationFormat>Widescreen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OlyMountaineersNavigationTemplate</vt:lpstr>
      <vt:lpstr>Preparing for the field exercise</vt:lpstr>
      <vt:lpstr>What to Bring</vt:lpstr>
      <vt:lpstr>What we’ll Do</vt:lpstr>
      <vt:lpstr>Where and When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Navigation in a group setting</dc:title>
  <dc:creator>Mike Kretzler</dc:creator>
  <cp:lastModifiedBy>Mike Kretzler</cp:lastModifiedBy>
  <cp:revision>9</cp:revision>
  <dcterms:created xsi:type="dcterms:W3CDTF">2014-03-25T04:15:09Z</dcterms:created>
  <dcterms:modified xsi:type="dcterms:W3CDTF">2019-04-16T21:21:03Z</dcterms:modified>
</cp:coreProperties>
</file>