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6" r:id="rId4"/>
    <p:sldId id="267" r:id="rId5"/>
    <p:sldId id="269" r:id="rId6"/>
    <p:sldId id="273" r:id="rId7"/>
    <p:sldId id="274" r:id="rId8"/>
    <p:sldId id="281" r:id="rId9"/>
    <p:sldId id="283" r:id="rId10"/>
    <p:sldId id="286" r:id="rId11"/>
    <p:sldId id="288" r:id="rId12"/>
    <p:sldId id="291" r:id="rId13"/>
    <p:sldId id="297" r:id="rId14"/>
    <p:sldId id="299" r:id="rId15"/>
    <p:sldId id="302" r:id="rId16"/>
    <p:sldId id="303" r:id="rId17"/>
    <p:sldId id="304" r:id="rId18"/>
    <p:sldId id="307" r:id="rId19"/>
    <p:sldId id="310" r:id="rId20"/>
    <p:sldId id="311" r:id="rId21"/>
    <p:sldId id="312" r:id="rId22"/>
    <p:sldId id="313" r:id="rId23"/>
    <p:sldId id="316" r:id="rId24"/>
    <p:sldId id="321" r:id="rId25"/>
    <p:sldId id="323" r:id="rId26"/>
    <p:sldId id="324" r:id="rId27"/>
    <p:sldId id="325" r:id="rId28"/>
    <p:sldId id="327" r:id="rId29"/>
    <p:sldId id="328" r:id="rId30"/>
    <p:sldId id="329" r:id="rId31"/>
    <p:sldId id="330" r:id="rId32"/>
    <p:sldId id="331" r:id="rId33"/>
    <p:sldId id="333" r:id="rId34"/>
    <p:sldId id="335" r:id="rId35"/>
    <p:sldId id="336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7" r:id="rId44"/>
    <p:sldId id="348" r:id="rId45"/>
    <p:sldId id="349" r:id="rId46"/>
    <p:sldId id="350" r:id="rId47"/>
    <p:sldId id="352" r:id="rId48"/>
    <p:sldId id="353" r:id="rId49"/>
    <p:sldId id="354" r:id="rId50"/>
    <p:sldId id="355" r:id="rId51"/>
    <p:sldId id="361" r:id="rId52"/>
    <p:sldId id="362" r:id="rId53"/>
    <p:sldId id="364" r:id="rId54"/>
    <p:sldId id="366" r:id="rId55"/>
    <p:sldId id="367" r:id="rId56"/>
    <p:sldId id="369" r:id="rId57"/>
    <p:sldId id="370" r:id="rId58"/>
    <p:sldId id="371" r:id="rId59"/>
    <p:sldId id="372" r:id="rId60"/>
    <p:sldId id="373" r:id="rId61"/>
    <p:sldId id="374" r:id="rId62"/>
    <p:sldId id="375" r:id="rId63"/>
    <p:sldId id="376" r:id="rId64"/>
    <p:sldId id="377" r:id="rId65"/>
    <p:sldId id="378" r:id="rId6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4222"/>
  </p:normalViewPr>
  <p:slideViewPr>
    <p:cSldViewPr>
      <p:cViewPr varScale="1">
        <p:scale>
          <a:sx n="105" d="100"/>
          <a:sy n="105" d="100"/>
        </p:scale>
        <p:origin x="172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07261"/>
            <a:ext cx="1876425" cy="4026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86A8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0496" y="176105"/>
            <a:ext cx="8775204" cy="10203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24790" y="209549"/>
            <a:ext cx="8710930" cy="0"/>
          </a:xfrm>
          <a:custGeom>
            <a:avLst/>
            <a:gdLst/>
            <a:ahLst/>
            <a:cxnLst/>
            <a:rect l="l" t="t" r="r" b="b"/>
            <a:pathLst>
              <a:path w="8710930">
                <a:moveTo>
                  <a:pt x="0" y="0"/>
                </a:moveTo>
                <a:lnTo>
                  <a:pt x="8710676" y="0"/>
                </a:lnTo>
              </a:path>
            </a:pathLst>
          </a:custGeom>
          <a:ln w="38100">
            <a:solidFill>
              <a:srgbClr val="248F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74252" y="187451"/>
            <a:ext cx="119034" cy="553364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8935973" y="209549"/>
            <a:ext cx="0" cy="5434330"/>
          </a:xfrm>
          <a:custGeom>
            <a:avLst/>
            <a:gdLst/>
            <a:ahLst/>
            <a:cxnLst/>
            <a:rect l="l" t="t" r="r" b="b"/>
            <a:pathLst>
              <a:path h="5434330">
                <a:moveTo>
                  <a:pt x="0" y="0"/>
                </a:moveTo>
                <a:lnTo>
                  <a:pt x="0" y="5434190"/>
                </a:lnTo>
              </a:path>
            </a:pathLst>
          </a:custGeom>
          <a:ln w="38100">
            <a:solidFill>
              <a:srgbClr val="248F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068" y="187453"/>
            <a:ext cx="119035" cy="654862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24790" y="209550"/>
            <a:ext cx="0" cy="6449695"/>
          </a:xfrm>
          <a:custGeom>
            <a:avLst/>
            <a:gdLst/>
            <a:ahLst/>
            <a:cxnLst/>
            <a:rect l="l" t="t" r="r" b="b"/>
            <a:pathLst>
              <a:path h="6449695">
                <a:moveTo>
                  <a:pt x="0" y="0"/>
                </a:moveTo>
                <a:lnTo>
                  <a:pt x="0" y="6449187"/>
                </a:lnTo>
              </a:path>
            </a:pathLst>
          </a:custGeom>
          <a:ln w="38100">
            <a:solidFill>
              <a:srgbClr val="248F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1356" y="6617208"/>
            <a:ext cx="8154924" cy="119034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24790" y="6659117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085" y="0"/>
                </a:lnTo>
              </a:path>
            </a:pathLst>
          </a:custGeom>
          <a:ln w="38100">
            <a:solidFill>
              <a:srgbClr val="248F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371332" y="5801867"/>
            <a:ext cx="606551" cy="8686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5131" y="461899"/>
            <a:ext cx="425373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1360" y="3147186"/>
            <a:ext cx="7901279" cy="1817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3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jp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20.png"/><Relationship Id="rId5" Type="http://schemas.openxmlformats.org/officeDocument/2006/relationships/image" Target="../media/image11.png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9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2.png"/><Relationship Id="rId5" Type="http://schemas.openxmlformats.org/officeDocument/2006/relationships/image" Target="../media/image83.png"/><Relationship Id="rId10" Type="http://schemas.openxmlformats.org/officeDocument/2006/relationships/image" Target="../media/image91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721" y="2146173"/>
            <a:ext cx="598487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34565" marR="5080" indent="-2222500">
              <a:lnSpc>
                <a:spcPct val="100000"/>
              </a:lnSpc>
              <a:spcBef>
                <a:spcPts val="105"/>
              </a:spcBef>
            </a:pPr>
            <a:r>
              <a:rPr dirty="0"/>
              <a:t>Adding</a:t>
            </a:r>
            <a:r>
              <a:rPr spc="-5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your</a:t>
            </a:r>
            <a:r>
              <a:rPr spc="-40" dirty="0"/>
              <a:t> </a:t>
            </a:r>
            <a:r>
              <a:rPr spc="-10" dirty="0"/>
              <a:t>Leadership Quiver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31745" y="3894201"/>
            <a:ext cx="40811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888888"/>
                </a:solidFill>
                <a:latin typeface="Calibri"/>
                <a:cs typeface="Calibri"/>
              </a:rPr>
              <a:t>NOLS:</a:t>
            </a:r>
            <a:r>
              <a:rPr sz="3200" spc="-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88888"/>
                </a:solidFill>
                <a:latin typeface="Calibri"/>
                <a:cs typeface="Calibri"/>
              </a:rPr>
              <a:t>Leadership</a:t>
            </a:r>
            <a:r>
              <a:rPr sz="3200" spc="-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88888"/>
                </a:solidFill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42" y="461899"/>
            <a:ext cx="3517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Active</a:t>
            </a:r>
            <a:r>
              <a:rPr spc="-45" dirty="0"/>
              <a:t> </a:t>
            </a:r>
            <a:r>
              <a:rPr spc="-10" dirty="0"/>
              <a:t>Follower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028180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Actively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participate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process,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assist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Designated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where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needed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Try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not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blindly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follow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7586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21251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660775" y="2140458"/>
            <a:ext cx="1510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Peer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Leadership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961" y="461899"/>
            <a:ext cx="3655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Peer</a:t>
            </a:r>
            <a:r>
              <a:rPr spc="-95" dirty="0"/>
              <a:t> </a:t>
            </a:r>
            <a:r>
              <a:rPr spc="-10" dirty="0"/>
              <a:t>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227570" cy="275780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Present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our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living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relationships</a:t>
            </a:r>
            <a:endParaRPr sz="3200">
              <a:latin typeface="Calibri"/>
              <a:cs typeface="Calibri"/>
            </a:endParaRPr>
          </a:p>
          <a:p>
            <a:pPr marL="355600" marR="814069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Sees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needs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done,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does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it,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regardless</a:t>
            </a:r>
            <a:r>
              <a:rPr sz="3200" spc="-10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hierarchy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All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members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assure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quality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completion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group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tasks,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functions,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goals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7586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21251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725926" y="2693289"/>
            <a:ext cx="1428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Leadership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1498" y="461899"/>
            <a:ext cx="34569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Self</a:t>
            </a:r>
            <a:r>
              <a:rPr spc="-20" dirty="0"/>
              <a:t> </a:t>
            </a:r>
            <a:r>
              <a:rPr spc="-10" dirty="0"/>
              <a:t>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33995" cy="36657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723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Who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are,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how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can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influence others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Leadership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through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character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judgment</a:t>
            </a:r>
            <a:endParaRPr lang="en-US" sz="3200" spc="-10" dirty="0">
              <a:solidFill>
                <a:srgbClr val="86A812"/>
              </a:solidFill>
              <a:latin typeface="Calibri"/>
              <a:cs typeface="Calibri"/>
            </a:endParaRPr>
          </a:p>
          <a:p>
            <a:pPr marL="355600" lvl="3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>
                <a:solidFill>
                  <a:srgbClr val="86A812"/>
                </a:solidFill>
                <a:latin typeface="Calibri"/>
                <a:cs typeface="Calibri"/>
              </a:rPr>
              <a:t>Ex. Keeping up with hydration/calories on a climb. Keeping from getting sunburnt by applying sunscreen and bringing appropriate clothing, etc.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7586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21251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69107" y="1760156"/>
              <a:ext cx="3281172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812541" y="1796033"/>
              <a:ext cx="3187065" cy="0"/>
            </a:xfrm>
            <a:custGeom>
              <a:avLst/>
              <a:gdLst/>
              <a:ahLst/>
              <a:cxnLst/>
              <a:rect l="l" t="t" r="r" b="b"/>
              <a:pathLst>
                <a:path w="3187065">
                  <a:moveTo>
                    <a:pt x="0" y="0"/>
                  </a:moveTo>
                  <a:lnTo>
                    <a:pt x="31865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74747" y="2194577"/>
              <a:ext cx="4527804" cy="12050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218182" y="2230373"/>
              <a:ext cx="4433570" cy="13970"/>
            </a:xfrm>
            <a:custGeom>
              <a:avLst/>
              <a:gdLst/>
              <a:ahLst/>
              <a:cxnLst/>
              <a:rect l="l" t="t" r="r" b="b"/>
              <a:pathLst>
                <a:path w="4433570" h="13969">
                  <a:moveTo>
                    <a:pt x="0" y="0"/>
                  </a:moveTo>
                  <a:lnTo>
                    <a:pt x="4433443" y="1384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4979" y="2680652"/>
              <a:ext cx="5314188" cy="1066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788414" y="2716529"/>
              <a:ext cx="5220335" cy="0"/>
            </a:xfrm>
            <a:custGeom>
              <a:avLst/>
              <a:gdLst/>
              <a:ahLst/>
              <a:cxnLst/>
              <a:rect l="l" t="t" r="r" b="b"/>
              <a:pathLst>
                <a:path w="5220334">
                  <a:moveTo>
                    <a:pt x="0" y="0"/>
                  </a:moveTo>
                  <a:lnTo>
                    <a:pt x="5220335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483990" y="1375917"/>
            <a:ext cx="1828164" cy="186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830" algn="ctr">
              <a:lnSpc>
                <a:spcPct val="1299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Designated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 </a:t>
            </a:r>
            <a:r>
              <a:rPr sz="1800" dirty="0">
                <a:latin typeface="Calibri"/>
                <a:cs typeface="Calibri"/>
              </a:rPr>
              <a:t>Active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Followership</a:t>
            </a:r>
            <a:endParaRPr sz="1800">
              <a:latin typeface="Calibri"/>
              <a:cs typeface="Calibri"/>
            </a:endParaRPr>
          </a:p>
          <a:p>
            <a:pPr marL="36830" algn="ctr">
              <a:lnSpc>
                <a:spcPct val="100000"/>
              </a:lnSpc>
              <a:spcBef>
                <a:spcPts val="1360"/>
              </a:spcBef>
            </a:pPr>
            <a:r>
              <a:rPr sz="1800" dirty="0">
                <a:latin typeface="Calibri"/>
                <a:cs typeface="Calibri"/>
              </a:rPr>
              <a:t>Peer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Leadership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Calibri"/>
              <a:cs typeface="Calibri"/>
            </a:endParaRPr>
          </a:p>
          <a:p>
            <a:pPr marL="36195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Leadership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878" y="461899"/>
            <a:ext cx="7682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Expeditionary</a:t>
            </a:r>
            <a:r>
              <a:rPr spc="-85" dirty="0"/>
              <a:t> </a:t>
            </a:r>
            <a:r>
              <a:rPr dirty="0"/>
              <a:t>Leadership</a:t>
            </a:r>
            <a:r>
              <a:rPr spc="-65" dirty="0"/>
              <a:t> </a:t>
            </a:r>
            <a:r>
              <a:rPr dirty="0"/>
              <a:t>at</a:t>
            </a:r>
            <a:r>
              <a:rPr spc="-55" dirty="0"/>
              <a:t> </a:t>
            </a:r>
            <a:r>
              <a:rPr spc="-20" dirty="0"/>
              <a:t>NOLS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4290060" cy="154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4-7-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1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Leadership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5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7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Leadership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7586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21251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486407" y="3406266"/>
            <a:ext cx="254000" cy="188658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857" y="461899"/>
            <a:ext cx="4572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</a:t>
            </a:r>
            <a:r>
              <a:rPr spc="-60" dirty="0"/>
              <a:t> </a:t>
            </a:r>
            <a:r>
              <a:rPr spc="-10" dirty="0"/>
              <a:t>Behavior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6816" y="1607261"/>
            <a:ext cx="7768590" cy="431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awareness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attention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all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relationships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that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influence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experience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libri"/>
              <a:cs typeface="Calibri"/>
            </a:endParaRPr>
          </a:p>
          <a:p>
            <a:pPr marL="253365" marR="235585" algn="ctr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set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behaviors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that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keep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group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moving together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libri"/>
              <a:cs typeface="Calibri"/>
            </a:endParaRPr>
          </a:p>
          <a:p>
            <a:pPr marL="263525" marR="248285" algn="ctr">
              <a:lnSpc>
                <a:spcPct val="100000"/>
              </a:lnSpc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Generous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energy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towards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group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it’s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goals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857" y="461899"/>
            <a:ext cx="4572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</a:t>
            </a:r>
            <a:r>
              <a:rPr spc="-60" dirty="0"/>
              <a:t> </a:t>
            </a:r>
            <a:r>
              <a:rPr spc="-10" dirty="0"/>
              <a:t>Behavior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63230" cy="4087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874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Prior: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Communicating</a:t>
            </a:r>
            <a:r>
              <a:rPr sz="3200" spc="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Roles,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Goals,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Expectations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During: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Establishing</a:t>
            </a:r>
            <a:r>
              <a:rPr sz="3200" spc="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maintaining a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Positive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Learning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Environment,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managing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group development</a:t>
            </a:r>
            <a:endParaRPr sz="3200" dirty="0">
              <a:latin typeface="Calibri"/>
              <a:cs typeface="Calibri"/>
            </a:endParaRPr>
          </a:p>
          <a:p>
            <a:pPr marL="756285" marR="791845" indent="-28702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Forming,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Storming,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Norming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lang="en-US" sz="2800" spc="-1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rforming, Transforming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After: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Debriefing,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receiving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feedback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878" y="461899"/>
            <a:ext cx="7682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Expeditionary</a:t>
            </a:r>
            <a:r>
              <a:rPr spc="-85" dirty="0"/>
              <a:t> </a:t>
            </a:r>
            <a:r>
              <a:rPr dirty="0"/>
              <a:t>Leadership</a:t>
            </a:r>
            <a:r>
              <a:rPr spc="-65" dirty="0"/>
              <a:t> </a:t>
            </a:r>
            <a:r>
              <a:rPr dirty="0"/>
              <a:t>at</a:t>
            </a:r>
            <a:r>
              <a:rPr spc="-55" dirty="0"/>
              <a:t> </a:t>
            </a:r>
            <a:r>
              <a:rPr spc="-20" dirty="0"/>
              <a:t>NOLS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4829810" cy="21539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4-7-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1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Leadership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4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Roles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7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Leadership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1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Signature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Leadership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Style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857" y="461899"/>
            <a:ext cx="4572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</a:t>
            </a:r>
            <a:r>
              <a:rPr spc="-60" dirty="0"/>
              <a:t> </a:t>
            </a:r>
            <a:r>
              <a:rPr spc="-10" dirty="0"/>
              <a:t>Behavior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53029" y="2681829"/>
            <a:ext cx="3836035" cy="119570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865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Ubuntu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“I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am,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because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we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are”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857" y="461899"/>
            <a:ext cx="4572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</a:t>
            </a:r>
            <a:r>
              <a:rPr spc="-60" dirty="0"/>
              <a:t> </a:t>
            </a:r>
            <a:r>
              <a:rPr spc="-10" dirty="0"/>
              <a:t>Behavior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0357" y="3363290"/>
            <a:ext cx="39223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How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can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support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you?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7586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21251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066788" y="3383660"/>
            <a:ext cx="254000" cy="120142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8866" y="461899"/>
            <a:ext cx="2905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Competence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5979160" cy="324929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Knowing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know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Organization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management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30" dirty="0">
                <a:latin typeface="Calibri"/>
                <a:cs typeface="Calibri"/>
              </a:rPr>
              <a:t>Technical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  <a:tab pos="2058035" algn="l"/>
              </a:tabLst>
            </a:pPr>
            <a:r>
              <a:rPr sz="2800" spc="-10" dirty="0">
                <a:latin typeface="Calibri"/>
                <a:cs typeface="Calibri"/>
              </a:rPr>
              <a:t>Physical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Abilities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900">
              <a:latin typeface="Calibri"/>
              <a:cs typeface="Calibri"/>
            </a:endParaRPr>
          </a:p>
          <a:p>
            <a:pPr marL="527685" indent="-457834">
              <a:lnSpc>
                <a:spcPct val="100000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Knowing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DON’T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know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16855" y="1825663"/>
              <a:ext cx="1130867" cy="26383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54979" y="1828799"/>
              <a:ext cx="1066800" cy="20726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54979" y="1828799"/>
              <a:ext cx="1066800" cy="207645"/>
            </a:xfrm>
            <a:custGeom>
              <a:avLst/>
              <a:gdLst/>
              <a:ahLst/>
              <a:cxnLst/>
              <a:rect l="l" t="t" r="r" b="b"/>
              <a:pathLst>
                <a:path w="1066800" h="207644">
                  <a:moveTo>
                    <a:pt x="0" y="51815"/>
                  </a:moveTo>
                  <a:lnTo>
                    <a:pt x="963168" y="51815"/>
                  </a:lnTo>
                  <a:lnTo>
                    <a:pt x="963168" y="0"/>
                  </a:lnTo>
                  <a:lnTo>
                    <a:pt x="1066800" y="103632"/>
                  </a:lnTo>
                  <a:lnTo>
                    <a:pt x="963168" y="207263"/>
                  </a:lnTo>
                  <a:lnTo>
                    <a:pt x="963168" y="155448"/>
                  </a:lnTo>
                  <a:lnTo>
                    <a:pt x="0" y="155448"/>
                  </a:lnTo>
                  <a:lnTo>
                    <a:pt x="0" y="5181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64455" y="2968663"/>
              <a:ext cx="1130867" cy="26383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02579" y="2971799"/>
              <a:ext cx="1066800" cy="20726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402579" y="2971799"/>
              <a:ext cx="1066800" cy="207645"/>
            </a:xfrm>
            <a:custGeom>
              <a:avLst/>
              <a:gdLst/>
              <a:ahLst/>
              <a:cxnLst/>
              <a:rect l="l" t="t" r="r" b="b"/>
              <a:pathLst>
                <a:path w="1066800" h="207644">
                  <a:moveTo>
                    <a:pt x="0" y="51815"/>
                  </a:moveTo>
                  <a:lnTo>
                    <a:pt x="963168" y="51815"/>
                  </a:lnTo>
                  <a:lnTo>
                    <a:pt x="963168" y="0"/>
                  </a:lnTo>
                  <a:lnTo>
                    <a:pt x="1066800" y="103632"/>
                  </a:lnTo>
                  <a:lnTo>
                    <a:pt x="963168" y="207263"/>
                  </a:lnTo>
                  <a:lnTo>
                    <a:pt x="963168" y="155448"/>
                  </a:lnTo>
                  <a:lnTo>
                    <a:pt x="0" y="155448"/>
                  </a:lnTo>
                  <a:lnTo>
                    <a:pt x="0" y="5181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3455" y="4111663"/>
              <a:ext cx="1130867" cy="2638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21579" y="4114799"/>
              <a:ext cx="1066800" cy="20726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21579" y="4114799"/>
              <a:ext cx="1066800" cy="207645"/>
            </a:xfrm>
            <a:custGeom>
              <a:avLst/>
              <a:gdLst/>
              <a:ahLst/>
              <a:cxnLst/>
              <a:rect l="l" t="t" r="r" b="b"/>
              <a:pathLst>
                <a:path w="1066800" h="207645">
                  <a:moveTo>
                    <a:pt x="0" y="51816"/>
                  </a:moveTo>
                  <a:lnTo>
                    <a:pt x="963168" y="51816"/>
                  </a:lnTo>
                  <a:lnTo>
                    <a:pt x="963168" y="0"/>
                  </a:lnTo>
                  <a:lnTo>
                    <a:pt x="1066800" y="103631"/>
                  </a:lnTo>
                  <a:lnTo>
                    <a:pt x="963168" y="207263"/>
                  </a:lnTo>
                  <a:lnTo>
                    <a:pt x="963168" y="155448"/>
                  </a:lnTo>
                  <a:lnTo>
                    <a:pt x="0" y="155448"/>
                  </a:lnTo>
                  <a:lnTo>
                    <a:pt x="0" y="51816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64455" y="5276000"/>
              <a:ext cx="1130867" cy="26383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02579" y="5279135"/>
              <a:ext cx="1066800" cy="20726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402579" y="5279135"/>
              <a:ext cx="1066800" cy="207645"/>
            </a:xfrm>
            <a:custGeom>
              <a:avLst/>
              <a:gdLst/>
              <a:ahLst/>
              <a:cxnLst/>
              <a:rect l="l" t="t" r="r" b="b"/>
              <a:pathLst>
                <a:path w="1066800" h="207645">
                  <a:moveTo>
                    <a:pt x="0" y="51815"/>
                  </a:moveTo>
                  <a:lnTo>
                    <a:pt x="963168" y="51815"/>
                  </a:lnTo>
                  <a:lnTo>
                    <a:pt x="963168" y="0"/>
                  </a:lnTo>
                  <a:lnTo>
                    <a:pt x="1066800" y="103631"/>
                  </a:lnTo>
                  <a:lnTo>
                    <a:pt x="963168" y="207263"/>
                  </a:lnTo>
                  <a:lnTo>
                    <a:pt x="963168" y="155447"/>
                  </a:lnTo>
                  <a:lnTo>
                    <a:pt x="0" y="155447"/>
                  </a:lnTo>
                  <a:lnTo>
                    <a:pt x="0" y="5181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118866" y="461899"/>
            <a:ext cx="2905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Competence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35940" y="1607261"/>
            <a:ext cx="45961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Unconsciously</a:t>
            </a:r>
            <a:r>
              <a:rPr sz="3200" spc="-114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Incompetent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37629" y="1607261"/>
            <a:ext cx="11544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Novice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2778379"/>
            <a:ext cx="41694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Consciously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Incompetent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37629" y="2778379"/>
            <a:ext cx="1506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Beginner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3949065"/>
            <a:ext cx="39008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Consciously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Competent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80428" y="3949065"/>
            <a:ext cx="18764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Competent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5119878"/>
            <a:ext cx="43294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Unconsciously</a:t>
            </a:r>
            <a:r>
              <a:rPr sz="3200" spc="-9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Competent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37629" y="5119878"/>
            <a:ext cx="16167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Proficient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8866" y="461899"/>
            <a:ext cx="2905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Competence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4175" y="1607261"/>
            <a:ext cx="16173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Youngling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4175" y="2778379"/>
            <a:ext cx="15227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Padawan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4175" y="3949065"/>
            <a:ext cx="18497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JEDI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Knight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Novice</a:t>
            </a:r>
          </a:p>
          <a:p>
            <a:pPr marL="12700" marR="5080">
              <a:lnSpc>
                <a:spcPct val="240099"/>
              </a:lnSpc>
            </a:pPr>
            <a:r>
              <a:rPr spc="-10" dirty="0"/>
              <a:t>Beginner </a:t>
            </a:r>
            <a:r>
              <a:rPr spc="-20" dirty="0"/>
              <a:t>Competent </a:t>
            </a:r>
            <a:r>
              <a:rPr spc="-10" dirty="0"/>
              <a:t>Proficient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94175" y="5119878"/>
            <a:ext cx="19723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JEDI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Master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88212" y="1824227"/>
            <a:ext cx="1803400" cy="3737610"/>
            <a:chOff x="1888212" y="1824227"/>
            <a:chExt cx="1803400" cy="373761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8212" y="1825663"/>
              <a:ext cx="1130880" cy="2638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26336" y="1828799"/>
              <a:ext cx="1066800" cy="20726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26336" y="1828799"/>
              <a:ext cx="1066800" cy="207645"/>
            </a:xfrm>
            <a:custGeom>
              <a:avLst/>
              <a:gdLst/>
              <a:ahLst/>
              <a:cxnLst/>
              <a:rect l="l" t="t" r="r" b="b"/>
              <a:pathLst>
                <a:path w="1066800" h="207644">
                  <a:moveTo>
                    <a:pt x="0" y="51815"/>
                  </a:moveTo>
                  <a:lnTo>
                    <a:pt x="963168" y="51815"/>
                  </a:lnTo>
                  <a:lnTo>
                    <a:pt x="963168" y="0"/>
                  </a:lnTo>
                  <a:lnTo>
                    <a:pt x="1066800" y="103632"/>
                  </a:lnTo>
                  <a:lnTo>
                    <a:pt x="963168" y="207263"/>
                  </a:lnTo>
                  <a:lnTo>
                    <a:pt x="963168" y="155448"/>
                  </a:lnTo>
                  <a:lnTo>
                    <a:pt x="0" y="155448"/>
                  </a:lnTo>
                  <a:lnTo>
                    <a:pt x="0" y="5181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50340" y="2982379"/>
              <a:ext cx="1130880" cy="26383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8464" y="2985516"/>
              <a:ext cx="1066800" cy="20726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188464" y="2985516"/>
              <a:ext cx="1066800" cy="207645"/>
            </a:xfrm>
            <a:custGeom>
              <a:avLst/>
              <a:gdLst/>
              <a:ahLst/>
              <a:cxnLst/>
              <a:rect l="l" t="t" r="r" b="b"/>
              <a:pathLst>
                <a:path w="1066800" h="207644">
                  <a:moveTo>
                    <a:pt x="0" y="51816"/>
                  </a:moveTo>
                  <a:lnTo>
                    <a:pt x="963168" y="51816"/>
                  </a:lnTo>
                  <a:lnTo>
                    <a:pt x="963168" y="0"/>
                  </a:lnTo>
                  <a:lnTo>
                    <a:pt x="1066800" y="103632"/>
                  </a:lnTo>
                  <a:lnTo>
                    <a:pt x="963168" y="207263"/>
                  </a:lnTo>
                  <a:lnTo>
                    <a:pt x="963168" y="155448"/>
                  </a:lnTo>
                  <a:lnTo>
                    <a:pt x="0" y="155448"/>
                  </a:lnTo>
                  <a:lnTo>
                    <a:pt x="0" y="51816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0296" y="4138469"/>
              <a:ext cx="1130880" cy="266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8420" y="4142232"/>
              <a:ext cx="1066800" cy="20878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598420" y="4142232"/>
              <a:ext cx="1066800" cy="208915"/>
            </a:xfrm>
            <a:custGeom>
              <a:avLst/>
              <a:gdLst/>
              <a:ahLst/>
              <a:cxnLst/>
              <a:rect l="l" t="t" r="r" b="b"/>
              <a:pathLst>
                <a:path w="1066800" h="208914">
                  <a:moveTo>
                    <a:pt x="0" y="52197"/>
                  </a:moveTo>
                  <a:lnTo>
                    <a:pt x="962406" y="52197"/>
                  </a:lnTo>
                  <a:lnTo>
                    <a:pt x="962406" y="0"/>
                  </a:lnTo>
                  <a:lnTo>
                    <a:pt x="1066800" y="104394"/>
                  </a:lnTo>
                  <a:lnTo>
                    <a:pt x="962406" y="208788"/>
                  </a:lnTo>
                  <a:lnTo>
                    <a:pt x="962406" y="156591"/>
                  </a:lnTo>
                  <a:lnTo>
                    <a:pt x="0" y="156591"/>
                  </a:lnTo>
                  <a:lnTo>
                    <a:pt x="0" y="5219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1611" y="5295185"/>
              <a:ext cx="1130867" cy="2665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59736" y="5298948"/>
              <a:ext cx="1066800" cy="20878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459736" y="5298948"/>
              <a:ext cx="1066800" cy="208915"/>
            </a:xfrm>
            <a:custGeom>
              <a:avLst/>
              <a:gdLst/>
              <a:ahLst/>
              <a:cxnLst/>
              <a:rect l="l" t="t" r="r" b="b"/>
              <a:pathLst>
                <a:path w="1066800" h="208914">
                  <a:moveTo>
                    <a:pt x="0" y="52196"/>
                  </a:moveTo>
                  <a:lnTo>
                    <a:pt x="962405" y="52196"/>
                  </a:lnTo>
                  <a:lnTo>
                    <a:pt x="962405" y="0"/>
                  </a:lnTo>
                  <a:lnTo>
                    <a:pt x="1066800" y="104393"/>
                  </a:lnTo>
                  <a:lnTo>
                    <a:pt x="962405" y="208787"/>
                  </a:lnTo>
                  <a:lnTo>
                    <a:pt x="962405" y="156590"/>
                  </a:lnTo>
                  <a:lnTo>
                    <a:pt x="0" y="156590"/>
                  </a:lnTo>
                  <a:lnTo>
                    <a:pt x="0" y="52196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057" y="461899"/>
            <a:ext cx="36626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Additional</a:t>
            </a:r>
            <a:r>
              <a:rPr spc="10" dirty="0"/>
              <a:t> </a:t>
            </a:r>
            <a:r>
              <a:rPr spc="-10" dirty="0"/>
              <a:t>Level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98459" cy="39287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Expert-</a:t>
            </a:r>
            <a:endParaRPr sz="3200">
              <a:latin typeface="Calibri"/>
              <a:cs typeface="Calibri"/>
            </a:endParaRPr>
          </a:p>
          <a:p>
            <a:pPr marL="12700" marR="64008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Only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reached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after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extensive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experience</a:t>
            </a:r>
            <a:r>
              <a:rPr sz="3200" spc="-10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and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student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specific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discipline.</a:t>
            </a:r>
            <a:endParaRPr sz="3200">
              <a:latin typeface="Calibri"/>
              <a:cs typeface="Calibri"/>
            </a:endParaRPr>
          </a:p>
          <a:p>
            <a:pPr marL="12700" marR="3862704">
              <a:lnSpc>
                <a:spcPts val="4610"/>
              </a:lnSpc>
              <a:spcBef>
                <a:spcPts val="28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Rely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on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Intuition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Comfortable</a:t>
            </a:r>
            <a:r>
              <a:rPr sz="3200" spc="-8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“winging</a:t>
            </a:r>
            <a:r>
              <a:rPr sz="3200" spc="-10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it”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89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May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not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best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teach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beginners,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can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hard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8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create</a:t>
            </a:r>
            <a:r>
              <a:rPr sz="3200" spc="-10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educational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processes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4463" y="620267"/>
              <a:ext cx="4265676" cy="24003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53483" y="3512820"/>
              <a:ext cx="4052316" cy="22799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224404" y="3574160"/>
            <a:ext cx="254000" cy="149669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7297" y="461899"/>
            <a:ext cx="3631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Communication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30440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“a</a:t>
            </a:r>
            <a:r>
              <a:rPr sz="3200" spc="-9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process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information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exchange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with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a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goal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shared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meaning”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89120" y="1418844"/>
              <a:ext cx="109903" cy="2019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8264" y="1405127"/>
              <a:ext cx="1156715" cy="201320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40935" y="1440941"/>
              <a:ext cx="1062990" cy="1919605"/>
            </a:xfrm>
            <a:custGeom>
              <a:avLst/>
              <a:gdLst/>
              <a:ahLst/>
              <a:cxnLst/>
              <a:rect l="l" t="t" r="r" b="b"/>
              <a:pathLst>
                <a:path w="1062989" h="1919604">
                  <a:moveTo>
                    <a:pt x="0" y="0"/>
                  </a:moveTo>
                  <a:lnTo>
                    <a:pt x="67230" y="3776"/>
                  </a:lnTo>
                  <a:lnTo>
                    <a:pt x="133348" y="14955"/>
                  </a:lnTo>
                  <a:lnTo>
                    <a:pt x="198230" y="33313"/>
                  </a:lnTo>
                  <a:lnTo>
                    <a:pt x="261751" y="58624"/>
                  </a:lnTo>
                  <a:lnTo>
                    <a:pt x="323787" y="90663"/>
                  </a:lnTo>
                  <a:lnTo>
                    <a:pt x="384213" y="129206"/>
                  </a:lnTo>
                  <a:lnTo>
                    <a:pt x="442905" y="174027"/>
                  </a:lnTo>
                  <a:lnTo>
                    <a:pt x="499738" y="224902"/>
                  </a:lnTo>
                  <a:lnTo>
                    <a:pt x="527418" y="252540"/>
                  </a:lnTo>
                  <a:lnTo>
                    <a:pt x="554587" y="281606"/>
                  </a:lnTo>
                  <a:lnTo>
                    <a:pt x="581230" y="312074"/>
                  </a:lnTo>
                  <a:lnTo>
                    <a:pt x="607329" y="343914"/>
                  </a:lnTo>
                  <a:lnTo>
                    <a:pt x="632871" y="377099"/>
                  </a:lnTo>
                  <a:lnTo>
                    <a:pt x="657839" y="411601"/>
                  </a:lnTo>
                  <a:lnTo>
                    <a:pt x="682218" y="447391"/>
                  </a:lnTo>
                  <a:lnTo>
                    <a:pt x="705993" y="484442"/>
                  </a:lnTo>
                  <a:lnTo>
                    <a:pt x="729147" y="522725"/>
                  </a:lnTo>
                  <a:lnTo>
                    <a:pt x="751665" y="562213"/>
                  </a:lnTo>
                  <a:lnTo>
                    <a:pt x="773532" y="602876"/>
                  </a:lnTo>
                  <a:lnTo>
                    <a:pt x="794732" y="644688"/>
                  </a:lnTo>
                  <a:lnTo>
                    <a:pt x="815249" y="687619"/>
                  </a:lnTo>
                  <a:lnTo>
                    <a:pt x="835068" y="731642"/>
                  </a:lnTo>
                  <a:lnTo>
                    <a:pt x="854174" y="776729"/>
                  </a:lnTo>
                  <a:lnTo>
                    <a:pt x="872550" y="822851"/>
                  </a:lnTo>
                  <a:lnTo>
                    <a:pt x="890182" y="869981"/>
                  </a:lnTo>
                  <a:lnTo>
                    <a:pt x="907053" y="918090"/>
                  </a:lnTo>
                  <a:lnTo>
                    <a:pt x="923149" y="967151"/>
                  </a:lnTo>
                  <a:lnTo>
                    <a:pt x="938453" y="1017134"/>
                  </a:lnTo>
                  <a:lnTo>
                    <a:pt x="952950" y="1068013"/>
                  </a:lnTo>
                  <a:lnTo>
                    <a:pt x="966625" y="1119758"/>
                  </a:lnTo>
                  <a:lnTo>
                    <a:pt x="979461" y="1172342"/>
                  </a:lnTo>
                  <a:lnTo>
                    <a:pt x="991444" y="1225737"/>
                  </a:lnTo>
                  <a:lnTo>
                    <a:pt x="1002558" y="1279915"/>
                  </a:lnTo>
                  <a:lnTo>
                    <a:pt x="1012787" y="1334847"/>
                  </a:lnTo>
                  <a:lnTo>
                    <a:pt x="1022115" y="1390505"/>
                  </a:lnTo>
                  <a:lnTo>
                    <a:pt x="1030528" y="1446862"/>
                  </a:lnTo>
                  <a:lnTo>
                    <a:pt x="1038009" y="1503888"/>
                  </a:lnTo>
                  <a:lnTo>
                    <a:pt x="1044543" y="1561557"/>
                  </a:lnTo>
                  <a:lnTo>
                    <a:pt x="1050115" y="1619840"/>
                  </a:lnTo>
                  <a:lnTo>
                    <a:pt x="1054708" y="1678708"/>
                  </a:lnTo>
                  <a:lnTo>
                    <a:pt x="1058308" y="1738134"/>
                  </a:lnTo>
                  <a:lnTo>
                    <a:pt x="1060898" y="1798090"/>
                  </a:lnTo>
                  <a:lnTo>
                    <a:pt x="1062464" y="1858547"/>
                  </a:lnTo>
                  <a:lnTo>
                    <a:pt x="1062989" y="1919478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90644" y="3058655"/>
              <a:ext cx="1130808" cy="3871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42206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9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058655"/>
              <a:ext cx="1130808" cy="38710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02203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22319" y="1405127"/>
              <a:ext cx="1287779" cy="201320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377945" y="1440941"/>
              <a:ext cx="1193800" cy="1919605"/>
            </a:xfrm>
            <a:custGeom>
              <a:avLst/>
              <a:gdLst/>
              <a:ahLst/>
              <a:cxnLst/>
              <a:rect l="l" t="t" r="r" b="b"/>
              <a:pathLst>
                <a:path w="1193800" h="1919604">
                  <a:moveTo>
                    <a:pt x="0" y="1919478"/>
                  </a:moveTo>
                  <a:lnTo>
                    <a:pt x="547" y="1860795"/>
                  </a:lnTo>
                  <a:lnTo>
                    <a:pt x="2177" y="1802551"/>
                  </a:lnTo>
                  <a:lnTo>
                    <a:pt x="4876" y="1744770"/>
                  </a:lnTo>
                  <a:lnTo>
                    <a:pt x="8628" y="1687477"/>
                  </a:lnTo>
                  <a:lnTo>
                    <a:pt x="13416" y="1630698"/>
                  </a:lnTo>
                  <a:lnTo>
                    <a:pt x="19226" y="1574457"/>
                  </a:lnTo>
                  <a:lnTo>
                    <a:pt x="26042" y="1518779"/>
                  </a:lnTo>
                  <a:lnTo>
                    <a:pt x="33847" y="1463690"/>
                  </a:lnTo>
                  <a:lnTo>
                    <a:pt x="42627" y="1409214"/>
                  </a:lnTo>
                  <a:lnTo>
                    <a:pt x="52366" y="1355378"/>
                  </a:lnTo>
                  <a:lnTo>
                    <a:pt x="63049" y="1302205"/>
                  </a:lnTo>
                  <a:lnTo>
                    <a:pt x="74659" y="1249721"/>
                  </a:lnTo>
                  <a:lnTo>
                    <a:pt x="87181" y="1197952"/>
                  </a:lnTo>
                  <a:lnTo>
                    <a:pt x="100599" y="1146921"/>
                  </a:lnTo>
                  <a:lnTo>
                    <a:pt x="114899" y="1096655"/>
                  </a:lnTo>
                  <a:lnTo>
                    <a:pt x="130064" y="1047178"/>
                  </a:lnTo>
                  <a:lnTo>
                    <a:pt x="146078" y="998516"/>
                  </a:lnTo>
                  <a:lnTo>
                    <a:pt x="162926" y="950693"/>
                  </a:lnTo>
                  <a:lnTo>
                    <a:pt x="180593" y="903735"/>
                  </a:lnTo>
                  <a:lnTo>
                    <a:pt x="199063" y="857667"/>
                  </a:lnTo>
                  <a:lnTo>
                    <a:pt x="218320" y="812514"/>
                  </a:lnTo>
                  <a:lnTo>
                    <a:pt x="238348" y="768301"/>
                  </a:lnTo>
                  <a:lnTo>
                    <a:pt x="259133" y="725052"/>
                  </a:lnTo>
                  <a:lnTo>
                    <a:pt x="280658" y="682794"/>
                  </a:lnTo>
                  <a:lnTo>
                    <a:pt x="302908" y="641552"/>
                  </a:lnTo>
                  <a:lnTo>
                    <a:pt x="325867" y="601349"/>
                  </a:lnTo>
                  <a:lnTo>
                    <a:pt x="349519" y="562213"/>
                  </a:lnTo>
                  <a:lnTo>
                    <a:pt x="373850" y="524166"/>
                  </a:lnTo>
                  <a:lnTo>
                    <a:pt x="398843" y="487236"/>
                  </a:lnTo>
                  <a:lnTo>
                    <a:pt x="424483" y="451446"/>
                  </a:lnTo>
                  <a:lnTo>
                    <a:pt x="450754" y="416823"/>
                  </a:lnTo>
                  <a:lnTo>
                    <a:pt x="477640" y="383390"/>
                  </a:lnTo>
                  <a:lnTo>
                    <a:pt x="505126" y="351173"/>
                  </a:lnTo>
                  <a:lnTo>
                    <a:pt x="533197" y="320198"/>
                  </a:lnTo>
                  <a:lnTo>
                    <a:pt x="561837" y="290489"/>
                  </a:lnTo>
                  <a:lnTo>
                    <a:pt x="591029" y="262071"/>
                  </a:lnTo>
                  <a:lnTo>
                    <a:pt x="620759" y="234970"/>
                  </a:lnTo>
                  <a:lnTo>
                    <a:pt x="651012" y="209210"/>
                  </a:lnTo>
                  <a:lnTo>
                    <a:pt x="681770" y="184817"/>
                  </a:lnTo>
                  <a:lnTo>
                    <a:pt x="713019" y="161816"/>
                  </a:lnTo>
                  <a:lnTo>
                    <a:pt x="744743" y="140232"/>
                  </a:lnTo>
                  <a:lnTo>
                    <a:pt x="809555" y="101415"/>
                  </a:lnTo>
                  <a:lnTo>
                    <a:pt x="876079" y="68567"/>
                  </a:lnTo>
                  <a:lnTo>
                    <a:pt x="944192" y="41889"/>
                  </a:lnTo>
                  <a:lnTo>
                    <a:pt x="1013768" y="21581"/>
                  </a:lnTo>
                  <a:lnTo>
                    <a:pt x="1084683" y="7844"/>
                  </a:lnTo>
                  <a:lnTo>
                    <a:pt x="1156811" y="879"/>
                  </a:lnTo>
                  <a:lnTo>
                    <a:pt x="119329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61915" y="1405127"/>
              <a:ext cx="1901951" cy="2013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703826" y="1440941"/>
              <a:ext cx="1809114" cy="1919605"/>
            </a:xfrm>
            <a:custGeom>
              <a:avLst/>
              <a:gdLst/>
              <a:ahLst/>
              <a:cxnLst/>
              <a:rect l="l" t="t" r="r" b="b"/>
              <a:pathLst>
                <a:path w="1809115" h="1919604">
                  <a:moveTo>
                    <a:pt x="0" y="0"/>
                  </a:moveTo>
                  <a:lnTo>
                    <a:pt x="46692" y="626"/>
                  </a:lnTo>
                  <a:lnTo>
                    <a:pt x="93093" y="2497"/>
                  </a:lnTo>
                  <a:lnTo>
                    <a:pt x="139188" y="5597"/>
                  </a:lnTo>
                  <a:lnTo>
                    <a:pt x="184963" y="9910"/>
                  </a:lnTo>
                  <a:lnTo>
                    <a:pt x="230405" y="15422"/>
                  </a:lnTo>
                  <a:lnTo>
                    <a:pt x="275498" y="22117"/>
                  </a:lnTo>
                  <a:lnTo>
                    <a:pt x="320229" y="29981"/>
                  </a:lnTo>
                  <a:lnTo>
                    <a:pt x="364583" y="38998"/>
                  </a:lnTo>
                  <a:lnTo>
                    <a:pt x="408546" y="49153"/>
                  </a:lnTo>
                  <a:lnTo>
                    <a:pt x="452105" y="60432"/>
                  </a:lnTo>
                  <a:lnTo>
                    <a:pt x="495244" y="72818"/>
                  </a:lnTo>
                  <a:lnTo>
                    <a:pt x="537949" y="86298"/>
                  </a:lnTo>
                  <a:lnTo>
                    <a:pt x="580207" y="100856"/>
                  </a:lnTo>
                  <a:lnTo>
                    <a:pt x="622003" y="116476"/>
                  </a:lnTo>
                  <a:lnTo>
                    <a:pt x="663323" y="133145"/>
                  </a:lnTo>
                  <a:lnTo>
                    <a:pt x="704153" y="150846"/>
                  </a:lnTo>
                  <a:lnTo>
                    <a:pt x="744478" y="169565"/>
                  </a:lnTo>
                  <a:lnTo>
                    <a:pt x="784285" y="189286"/>
                  </a:lnTo>
                  <a:lnTo>
                    <a:pt x="823558" y="209995"/>
                  </a:lnTo>
                  <a:lnTo>
                    <a:pt x="862285" y="231676"/>
                  </a:lnTo>
                  <a:lnTo>
                    <a:pt x="900450" y="254315"/>
                  </a:lnTo>
                  <a:lnTo>
                    <a:pt x="938040" y="277896"/>
                  </a:lnTo>
                  <a:lnTo>
                    <a:pt x="975040" y="302404"/>
                  </a:lnTo>
                  <a:lnTo>
                    <a:pt x="1011436" y="327824"/>
                  </a:lnTo>
                  <a:lnTo>
                    <a:pt x="1047214" y="354141"/>
                  </a:lnTo>
                  <a:lnTo>
                    <a:pt x="1082360" y="381340"/>
                  </a:lnTo>
                  <a:lnTo>
                    <a:pt x="1116859" y="409407"/>
                  </a:lnTo>
                  <a:lnTo>
                    <a:pt x="1150697" y="438324"/>
                  </a:lnTo>
                  <a:lnTo>
                    <a:pt x="1183861" y="468079"/>
                  </a:lnTo>
                  <a:lnTo>
                    <a:pt x="1216335" y="498655"/>
                  </a:lnTo>
                  <a:lnTo>
                    <a:pt x="1248106" y="530038"/>
                  </a:lnTo>
                  <a:lnTo>
                    <a:pt x="1279159" y="562213"/>
                  </a:lnTo>
                  <a:lnTo>
                    <a:pt x="1309481" y="595163"/>
                  </a:lnTo>
                  <a:lnTo>
                    <a:pt x="1339057" y="628876"/>
                  </a:lnTo>
                  <a:lnTo>
                    <a:pt x="1367872" y="663334"/>
                  </a:lnTo>
                  <a:lnTo>
                    <a:pt x="1395913" y="698523"/>
                  </a:lnTo>
                  <a:lnTo>
                    <a:pt x="1423166" y="734429"/>
                  </a:lnTo>
                  <a:lnTo>
                    <a:pt x="1449615" y="771036"/>
                  </a:lnTo>
                  <a:lnTo>
                    <a:pt x="1475248" y="808328"/>
                  </a:lnTo>
                  <a:lnTo>
                    <a:pt x="1500049" y="846292"/>
                  </a:lnTo>
                  <a:lnTo>
                    <a:pt x="1524005" y="884911"/>
                  </a:lnTo>
                  <a:lnTo>
                    <a:pt x="1547102" y="924171"/>
                  </a:lnTo>
                  <a:lnTo>
                    <a:pt x="1569324" y="964057"/>
                  </a:lnTo>
                  <a:lnTo>
                    <a:pt x="1590659" y="1004553"/>
                  </a:lnTo>
                  <a:lnTo>
                    <a:pt x="1611091" y="1045645"/>
                  </a:lnTo>
                  <a:lnTo>
                    <a:pt x="1630607" y="1087317"/>
                  </a:lnTo>
                  <a:lnTo>
                    <a:pt x="1649192" y="1129555"/>
                  </a:lnTo>
                  <a:lnTo>
                    <a:pt x="1666833" y="1172342"/>
                  </a:lnTo>
                  <a:lnTo>
                    <a:pt x="1683514" y="1215665"/>
                  </a:lnTo>
                  <a:lnTo>
                    <a:pt x="1699222" y="1259508"/>
                  </a:lnTo>
                  <a:lnTo>
                    <a:pt x="1713943" y="1303856"/>
                  </a:lnTo>
                  <a:lnTo>
                    <a:pt x="1727662" y="1348694"/>
                  </a:lnTo>
                  <a:lnTo>
                    <a:pt x="1740365" y="1394007"/>
                  </a:lnTo>
                  <a:lnTo>
                    <a:pt x="1752038" y="1439780"/>
                  </a:lnTo>
                  <a:lnTo>
                    <a:pt x="1762666" y="1485997"/>
                  </a:lnTo>
                  <a:lnTo>
                    <a:pt x="1772237" y="1532644"/>
                  </a:lnTo>
                  <a:lnTo>
                    <a:pt x="1780734" y="1579706"/>
                  </a:lnTo>
                  <a:lnTo>
                    <a:pt x="1788145" y="1627167"/>
                  </a:lnTo>
                  <a:lnTo>
                    <a:pt x="1794454" y="1675012"/>
                  </a:lnTo>
                  <a:lnTo>
                    <a:pt x="1799648" y="1723227"/>
                  </a:lnTo>
                  <a:lnTo>
                    <a:pt x="1803713" y="1771796"/>
                  </a:lnTo>
                  <a:lnTo>
                    <a:pt x="1806634" y="1820704"/>
                  </a:lnTo>
                  <a:lnTo>
                    <a:pt x="1808397" y="1869936"/>
                  </a:lnTo>
                  <a:lnTo>
                    <a:pt x="1808988" y="1919478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414771" y="3058655"/>
              <a:ext cx="1130795" cy="3871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466588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8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98191" y="3058655"/>
              <a:ext cx="1130808" cy="38710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349245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66332" y="3096742"/>
              <a:ext cx="789444" cy="29568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518783" y="3180486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79" h="144145">
                  <a:moveTo>
                    <a:pt x="0" y="140690"/>
                  </a:moveTo>
                  <a:lnTo>
                    <a:pt x="32692" y="109254"/>
                  </a:lnTo>
                  <a:lnTo>
                    <a:pt x="67824" y="81778"/>
                  </a:lnTo>
                  <a:lnTo>
                    <a:pt x="105106" y="58259"/>
                  </a:lnTo>
                  <a:lnTo>
                    <a:pt x="144248" y="38697"/>
                  </a:lnTo>
                  <a:lnTo>
                    <a:pt x="184961" y="23092"/>
                  </a:lnTo>
                  <a:lnTo>
                    <a:pt x="226955" y="11441"/>
                  </a:lnTo>
                  <a:lnTo>
                    <a:pt x="269941" y="3744"/>
                  </a:lnTo>
                  <a:lnTo>
                    <a:pt x="313628" y="0"/>
                  </a:lnTo>
                  <a:lnTo>
                    <a:pt x="357728" y="207"/>
                  </a:lnTo>
                  <a:lnTo>
                    <a:pt x="401951" y="4365"/>
                  </a:lnTo>
                  <a:lnTo>
                    <a:pt x="446007" y="12472"/>
                  </a:lnTo>
                  <a:lnTo>
                    <a:pt x="489606" y="24527"/>
                  </a:lnTo>
                  <a:lnTo>
                    <a:pt x="532460" y="40530"/>
                  </a:lnTo>
                  <a:lnTo>
                    <a:pt x="574279" y="60479"/>
                  </a:lnTo>
                  <a:lnTo>
                    <a:pt x="614772" y="84373"/>
                  </a:lnTo>
                  <a:lnTo>
                    <a:pt x="653651" y="112211"/>
                  </a:lnTo>
                  <a:lnTo>
                    <a:pt x="690626" y="143992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03903" y="3326892"/>
              <a:ext cx="754379" cy="267157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934206" y="3351276"/>
              <a:ext cx="581406" cy="258165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851147" y="3351276"/>
              <a:ext cx="664845" cy="2581910"/>
            </a:xfrm>
            <a:custGeom>
              <a:avLst/>
              <a:gdLst/>
              <a:ahLst/>
              <a:cxnLst/>
              <a:rect l="l" t="t" r="r" b="b"/>
              <a:pathLst>
                <a:path w="664845" h="2581910">
                  <a:moveTo>
                    <a:pt x="664463" y="0"/>
                  </a:moveTo>
                  <a:lnTo>
                    <a:pt x="664463" y="2290953"/>
                  </a:lnTo>
                  <a:lnTo>
                    <a:pt x="660658" y="2338107"/>
                  </a:lnTo>
                  <a:lnTo>
                    <a:pt x="649641" y="2382838"/>
                  </a:lnTo>
                  <a:lnTo>
                    <a:pt x="632011" y="2424548"/>
                  </a:lnTo>
                  <a:lnTo>
                    <a:pt x="608368" y="2462639"/>
                  </a:lnTo>
                  <a:lnTo>
                    <a:pt x="579310" y="2496512"/>
                  </a:lnTo>
                  <a:lnTo>
                    <a:pt x="545436" y="2525567"/>
                  </a:lnTo>
                  <a:lnTo>
                    <a:pt x="507345" y="2549208"/>
                  </a:lnTo>
                  <a:lnTo>
                    <a:pt x="465636" y="2566836"/>
                  </a:lnTo>
                  <a:lnTo>
                    <a:pt x="420908" y="2577851"/>
                  </a:lnTo>
                  <a:lnTo>
                    <a:pt x="373761" y="2581656"/>
                  </a:lnTo>
                  <a:lnTo>
                    <a:pt x="326613" y="2577851"/>
                  </a:lnTo>
                  <a:lnTo>
                    <a:pt x="281885" y="2566836"/>
                  </a:lnTo>
                  <a:lnTo>
                    <a:pt x="240176" y="2549208"/>
                  </a:lnTo>
                  <a:lnTo>
                    <a:pt x="202085" y="2525567"/>
                  </a:lnTo>
                  <a:lnTo>
                    <a:pt x="168211" y="2496512"/>
                  </a:lnTo>
                  <a:lnTo>
                    <a:pt x="139153" y="2462639"/>
                  </a:lnTo>
                  <a:lnTo>
                    <a:pt x="115510" y="2424548"/>
                  </a:lnTo>
                  <a:lnTo>
                    <a:pt x="97880" y="2382838"/>
                  </a:lnTo>
                  <a:lnTo>
                    <a:pt x="86863" y="2338107"/>
                  </a:lnTo>
                  <a:lnTo>
                    <a:pt x="83057" y="2290953"/>
                  </a:lnTo>
                  <a:lnTo>
                    <a:pt x="83057" y="1962277"/>
                  </a:lnTo>
                  <a:lnTo>
                    <a:pt x="0" y="1962277"/>
                  </a:lnTo>
                  <a:lnTo>
                    <a:pt x="166115" y="1962277"/>
                  </a:lnTo>
                  <a:lnTo>
                    <a:pt x="332231" y="1962277"/>
                  </a:lnTo>
                  <a:lnTo>
                    <a:pt x="249174" y="1962277"/>
                  </a:lnTo>
                  <a:lnTo>
                    <a:pt x="249174" y="2290953"/>
                  </a:lnTo>
                  <a:lnTo>
                    <a:pt x="258960" y="2339448"/>
                  </a:lnTo>
                  <a:lnTo>
                    <a:pt x="285654" y="2379049"/>
                  </a:lnTo>
                  <a:lnTo>
                    <a:pt x="325254" y="2405749"/>
                  </a:lnTo>
                  <a:lnTo>
                    <a:pt x="373761" y="2415540"/>
                  </a:lnTo>
                  <a:lnTo>
                    <a:pt x="422267" y="2405749"/>
                  </a:lnTo>
                  <a:lnTo>
                    <a:pt x="461867" y="2379049"/>
                  </a:lnTo>
                  <a:lnTo>
                    <a:pt x="488561" y="2339448"/>
                  </a:lnTo>
                  <a:lnTo>
                    <a:pt x="498348" y="2290953"/>
                  </a:lnTo>
                  <a:lnTo>
                    <a:pt x="498348" y="0"/>
                  </a:lnTo>
                  <a:lnTo>
                    <a:pt x="664463" y="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04413" y="1536189"/>
              <a:ext cx="5448305" cy="9311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516" y="1551432"/>
              <a:ext cx="5377433" cy="8595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842516" y="1551432"/>
              <a:ext cx="5377815" cy="859790"/>
            </a:xfrm>
            <a:custGeom>
              <a:avLst/>
              <a:gdLst/>
              <a:ahLst/>
              <a:cxnLst/>
              <a:rect l="l" t="t" r="r" b="b"/>
              <a:pathLst>
                <a:path w="5377815" h="859789">
                  <a:moveTo>
                    <a:pt x="2675762" y="762"/>
                  </a:moveTo>
                  <a:lnTo>
                    <a:pt x="2606080" y="2051"/>
                  </a:lnTo>
                  <a:lnTo>
                    <a:pt x="2536921" y="3953"/>
                  </a:lnTo>
                  <a:lnTo>
                    <a:pt x="2468308" y="6457"/>
                  </a:lnTo>
                  <a:lnTo>
                    <a:pt x="2400264" y="9557"/>
                  </a:lnTo>
                  <a:lnTo>
                    <a:pt x="2332813" y="13244"/>
                  </a:lnTo>
                  <a:lnTo>
                    <a:pt x="2265978" y="17510"/>
                  </a:lnTo>
                  <a:lnTo>
                    <a:pt x="2199782" y="22347"/>
                  </a:lnTo>
                  <a:lnTo>
                    <a:pt x="2134249" y="27746"/>
                  </a:lnTo>
                  <a:lnTo>
                    <a:pt x="2069401" y="33701"/>
                  </a:lnTo>
                  <a:lnTo>
                    <a:pt x="2005263" y="40201"/>
                  </a:lnTo>
                  <a:lnTo>
                    <a:pt x="1941856" y="47241"/>
                  </a:lnTo>
                  <a:lnTo>
                    <a:pt x="1879205" y="54810"/>
                  </a:lnTo>
                  <a:lnTo>
                    <a:pt x="1817332" y="62902"/>
                  </a:lnTo>
                  <a:lnTo>
                    <a:pt x="1756262" y="71508"/>
                  </a:lnTo>
                  <a:lnTo>
                    <a:pt x="1696016" y="80620"/>
                  </a:lnTo>
                  <a:lnTo>
                    <a:pt x="1636619" y="90230"/>
                  </a:lnTo>
                  <a:lnTo>
                    <a:pt x="1578094" y="100330"/>
                  </a:lnTo>
                  <a:lnTo>
                    <a:pt x="1520463" y="110911"/>
                  </a:lnTo>
                  <a:lnTo>
                    <a:pt x="1463750" y="121967"/>
                  </a:lnTo>
                  <a:lnTo>
                    <a:pt x="1407979" y="133487"/>
                  </a:lnTo>
                  <a:lnTo>
                    <a:pt x="1353172" y="145466"/>
                  </a:lnTo>
                  <a:lnTo>
                    <a:pt x="1299354" y="157893"/>
                  </a:lnTo>
                  <a:lnTo>
                    <a:pt x="1246546" y="170762"/>
                  </a:lnTo>
                  <a:lnTo>
                    <a:pt x="1194772" y="184064"/>
                  </a:lnTo>
                  <a:lnTo>
                    <a:pt x="1144056" y="197791"/>
                  </a:lnTo>
                  <a:lnTo>
                    <a:pt x="1094421" y="211934"/>
                  </a:lnTo>
                  <a:lnTo>
                    <a:pt x="1045890" y="226487"/>
                  </a:lnTo>
                  <a:lnTo>
                    <a:pt x="998486" y="241440"/>
                  </a:lnTo>
                  <a:lnTo>
                    <a:pt x="952232" y="256786"/>
                  </a:lnTo>
                  <a:lnTo>
                    <a:pt x="907153" y="272517"/>
                  </a:lnTo>
                  <a:lnTo>
                    <a:pt x="863270" y="288624"/>
                  </a:lnTo>
                  <a:lnTo>
                    <a:pt x="820607" y="305099"/>
                  </a:lnTo>
                  <a:lnTo>
                    <a:pt x="779188" y="321934"/>
                  </a:lnTo>
                  <a:lnTo>
                    <a:pt x="739036" y="339122"/>
                  </a:lnTo>
                  <a:lnTo>
                    <a:pt x="700173" y="356653"/>
                  </a:lnTo>
                  <a:lnTo>
                    <a:pt x="662624" y="374520"/>
                  </a:lnTo>
                  <a:lnTo>
                    <a:pt x="626411" y="392715"/>
                  </a:lnTo>
                  <a:lnTo>
                    <a:pt x="591558" y="411230"/>
                  </a:lnTo>
                  <a:lnTo>
                    <a:pt x="558088" y="430056"/>
                  </a:lnTo>
                  <a:lnTo>
                    <a:pt x="495389" y="468611"/>
                  </a:lnTo>
                  <a:lnTo>
                    <a:pt x="438501" y="508316"/>
                  </a:lnTo>
                  <a:lnTo>
                    <a:pt x="387609" y="549104"/>
                  </a:lnTo>
                  <a:lnTo>
                    <a:pt x="342899" y="590912"/>
                  </a:lnTo>
                  <a:lnTo>
                    <a:pt x="304558" y="633674"/>
                  </a:lnTo>
                  <a:lnTo>
                    <a:pt x="272771" y="677326"/>
                  </a:lnTo>
                  <a:lnTo>
                    <a:pt x="247724" y="721803"/>
                  </a:lnTo>
                  <a:lnTo>
                    <a:pt x="229603" y="767040"/>
                  </a:lnTo>
                  <a:lnTo>
                    <a:pt x="218594" y="812973"/>
                  </a:lnTo>
                  <a:lnTo>
                    <a:pt x="214883" y="859535"/>
                  </a:lnTo>
                  <a:lnTo>
                    <a:pt x="0" y="859535"/>
                  </a:lnTo>
                  <a:lnTo>
                    <a:pt x="3677" y="813142"/>
                  </a:lnTo>
                  <a:lnTo>
                    <a:pt x="14584" y="767390"/>
                  </a:lnTo>
                  <a:lnTo>
                    <a:pt x="32535" y="722343"/>
                  </a:lnTo>
                  <a:lnTo>
                    <a:pt x="57343" y="678063"/>
                  </a:lnTo>
                  <a:lnTo>
                    <a:pt x="88823" y="634612"/>
                  </a:lnTo>
                  <a:lnTo>
                    <a:pt x="126787" y="592053"/>
                  </a:lnTo>
                  <a:lnTo>
                    <a:pt x="171049" y="550449"/>
                  </a:lnTo>
                  <a:lnTo>
                    <a:pt x="221423" y="509860"/>
                  </a:lnTo>
                  <a:lnTo>
                    <a:pt x="277723" y="470351"/>
                  </a:lnTo>
                  <a:lnTo>
                    <a:pt x="339762" y="431983"/>
                  </a:lnTo>
                  <a:lnTo>
                    <a:pt x="407354" y="394818"/>
                  </a:lnTo>
                  <a:lnTo>
                    <a:pt x="443174" y="376707"/>
                  </a:lnTo>
                  <a:lnTo>
                    <a:pt x="480312" y="358920"/>
                  </a:lnTo>
                  <a:lnTo>
                    <a:pt x="518745" y="341464"/>
                  </a:lnTo>
                  <a:lnTo>
                    <a:pt x="558450" y="324349"/>
                  </a:lnTo>
                  <a:lnTo>
                    <a:pt x="599404" y="307582"/>
                  </a:lnTo>
                  <a:lnTo>
                    <a:pt x="641583" y="291169"/>
                  </a:lnTo>
                  <a:lnTo>
                    <a:pt x="684963" y="275120"/>
                  </a:lnTo>
                  <a:lnTo>
                    <a:pt x="729522" y="259443"/>
                  </a:lnTo>
                  <a:lnTo>
                    <a:pt x="775236" y="244144"/>
                  </a:lnTo>
                  <a:lnTo>
                    <a:pt x="822083" y="229231"/>
                  </a:lnTo>
                  <a:lnTo>
                    <a:pt x="870038" y="214713"/>
                  </a:lnTo>
                  <a:lnTo>
                    <a:pt x="919078" y="200598"/>
                  </a:lnTo>
                  <a:lnTo>
                    <a:pt x="969181" y="186892"/>
                  </a:lnTo>
                  <a:lnTo>
                    <a:pt x="1020322" y="173604"/>
                  </a:lnTo>
                  <a:lnTo>
                    <a:pt x="1072479" y="160742"/>
                  </a:lnTo>
                  <a:lnTo>
                    <a:pt x="1125627" y="148313"/>
                  </a:lnTo>
                  <a:lnTo>
                    <a:pt x="1179745" y="136325"/>
                  </a:lnTo>
                  <a:lnTo>
                    <a:pt x="1234809" y="124787"/>
                  </a:lnTo>
                  <a:lnTo>
                    <a:pt x="1290794" y="113705"/>
                  </a:lnTo>
                  <a:lnTo>
                    <a:pt x="1347679" y="103088"/>
                  </a:lnTo>
                  <a:lnTo>
                    <a:pt x="1405440" y="92943"/>
                  </a:lnTo>
                  <a:lnTo>
                    <a:pt x="1464053" y="83278"/>
                  </a:lnTo>
                  <a:lnTo>
                    <a:pt x="1523495" y="74101"/>
                  </a:lnTo>
                  <a:lnTo>
                    <a:pt x="1583743" y="65420"/>
                  </a:lnTo>
                  <a:lnTo>
                    <a:pt x="1644773" y="57243"/>
                  </a:lnTo>
                  <a:lnTo>
                    <a:pt x="1706563" y="49577"/>
                  </a:lnTo>
                  <a:lnTo>
                    <a:pt x="1769088" y="42430"/>
                  </a:lnTo>
                  <a:lnTo>
                    <a:pt x="1832326" y="35810"/>
                  </a:lnTo>
                  <a:lnTo>
                    <a:pt x="1896254" y="29725"/>
                  </a:lnTo>
                  <a:lnTo>
                    <a:pt x="1960848" y="24182"/>
                  </a:lnTo>
                  <a:lnTo>
                    <a:pt x="2026084" y="19190"/>
                  </a:lnTo>
                  <a:lnTo>
                    <a:pt x="2091940" y="14756"/>
                  </a:lnTo>
                  <a:lnTo>
                    <a:pt x="2158392" y="10888"/>
                  </a:lnTo>
                  <a:lnTo>
                    <a:pt x="2225417" y="7593"/>
                  </a:lnTo>
                  <a:lnTo>
                    <a:pt x="2292992" y="4880"/>
                  </a:lnTo>
                  <a:lnTo>
                    <a:pt x="2361093" y="2757"/>
                  </a:lnTo>
                  <a:lnTo>
                    <a:pt x="2429697" y="1230"/>
                  </a:lnTo>
                  <a:lnTo>
                    <a:pt x="2498780" y="308"/>
                  </a:lnTo>
                  <a:lnTo>
                    <a:pt x="2568321" y="0"/>
                  </a:lnTo>
                  <a:lnTo>
                    <a:pt x="2783205" y="0"/>
                  </a:lnTo>
                  <a:lnTo>
                    <a:pt x="2849336" y="282"/>
                  </a:lnTo>
                  <a:lnTo>
                    <a:pt x="2915127" y="1124"/>
                  </a:lnTo>
                  <a:lnTo>
                    <a:pt x="2980554" y="2521"/>
                  </a:lnTo>
                  <a:lnTo>
                    <a:pt x="3045594" y="4466"/>
                  </a:lnTo>
                  <a:lnTo>
                    <a:pt x="3110222" y="6953"/>
                  </a:lnTo>
                  <a:lnTo>
                    <a:pt x="3174417" y="9976"/>
                  </a:lnTo>
                  <a:lnTo>
                    <a:pt x="3238154" y="13529"/>
                  </a:lnTo>
                  <a:lnTo>
                    <a:pt x="3301409" y="17606"/>
                  </a:lnTo>
                  <a:lnTo>
                    <a:pt x="3364160" y="22200"/>
                  </a:lnTo>
                  <a:lnTo>
                    <a:pt x="3426383" y="27307"/>
                  </a:lnTo>
                  <a:lnTo>
                    <a:pt x="3488055" y="32919"/>
                  </a:lnTo>
                  <a:lnTo>
                    <a:pt x="3549152" y="39030"/>
                  </a:lnTo>
                  <a:lnTo>
                    <a:pt x="3609650" y="45635"/>
                  </a:lnTo>
                  <a:lnTo>
                    <a:pt x="3669527" y="52727"/>
                  </a:lnTo>
                  <a:lnTo>
                    <a:pt x="3728759" y="60301"/>
                  </a:lnTo>
                  <a:lnTo>
                    <a:pt x="3787322" y="68349"/>
                  </a:lnTo>
                  <a:lnTo>
                    <a:pt x="3845193" y="76867"/>
                  </a:lnTo>
                  <a:lnTo>
                    <a:pt x="3902348" y="85848"/>
                  </a:lnTo>
                  <a:lnTo>
                    <a:pt x="3958765" y="95286"/>
                  </a:lnTo>
                  <a:lnTo>
                    <a:pt x="4014419" y="105175"/>
                  </a:lnTo>
                  <a:lnTo>
                    <a:pt x="4069288" y="115508"/>
                  </a:lnTo>
                  <a:lnTo>
                    <a:pt x="4123347" y="126281"/>
                  </a:lnTo>
                  <a:lnTo>
                    <a:pt x="4176574" y="137486"/>
                  </a:lnTo>
                  <a:lnTo>
                    <a:pt x="4228945" y="149117"/>
                  </a:lnTo>
                  <a:lnTo>
                    <a:pt x="4280436" y="161169"/>
                  </a:lnTo>
                  <a:lnTo>
                    <a:pt x="4331024" y="173635"/>
                  </a:lnTo>
                  <a:lnTo>
                    <a:pt x="4380686" y="186510"/>
                  </a:lnTo>
                  <a:lnTo>
                    <a:pt x="4429398" y="199787"/>
                  </a:lnTo>
                  <a:lnTo>
                    <a:pt x="4477138" y="213460"/>
                  </a:lnTo>
                  <a:lnTo>
                    <a:pt x="4523880" y="227523"/>
                  </a:lnTo>
                  <a:lnTo>
                    <a:pt x="4569602" y="241970"/>
                  </a:lnTo>
                  <a:lnTo>
                    <a:pt x="4614281" y="256795"/>
                  </a:lnTo>
                  <a:lnTo>
                    <a:pt x="4657893" y="271992"/>
                  </a:lnTo>
                  <a:lnTo>
                    <a:pt x="4700415" y="287555"/>
                  </a:lnTo>
                  <a:lnTo>
                    <a:pt x="4741822" y="303477"/>
                  </a:lnTo>
                  <a:lnTo>
                    <a:pt x="4782093" y="319753"/>
                  </a:lnTo>
                  <a:lnTo>
                    <a:pt x="4821203" y="336377"/>
                  </a:lnTo>
                  <a:lnTo>
                    <a:pt x="4859129" y="353341"/>
                  </a:lnTo>
                  <a:lnTo>
                    <a:pt x="4895847" y="370642"/>
                  </a:lnTo>
                  <a:lnTo>
                    <a:pt x="4931334" y="388271"/>
                  </a:lnTo>
                  <a:lnTo>
                    <a:pt x="4965567" y="406224"/>
                  </a:lnTo>
                  <a:lnTo>
                    <a:pt x="5030176" y="443074"/>
                  </a:lnTo>
                  <a:lnTo>
                    <a:pt x="5089486" y="481145"/>
                  </a:lnTo>
                  <a:lnTo>
                    <a:pt x="5143311" y="520386"/>
                  </a:lnTo>
                  <a:lnTo>
                    <a:pt x="5191461" y="560750"/>
                  </a:lnTo>
                  <a:lnTo>
                    <a:pt x="5233751" y="602188"/>
                  </a:lnTo>
                  <a:lnTo>
                    <a:pt x="5269991" y="644651"/>
                  </a:lnTo>
                  <a:lnTo>
                    <a:pt x="5377433" y="644651"/>
                  </a:lnTo>
                  <a:lnTo>
                    <a:pt x="5244083" y="859535"/>
                  </a:lnTo>
                  <a:lnTo>
                    <a:pt x="4947665" y="644651"/>
                  </a:lnTo>
                  <a:lnTo>
                    <a:pt x="5055108" y="644651"/>
                  </a:lnTo>
                  <a:lnTo>
                    <a:pt x="5037755" y="623295"/>
                  </a:lnTo>
                  <a:lnTo>
                    <a:pt x="4998466" y="581338"/>
                  </a:lnTo>
                  <a:lnTo>
                    <a:pt x="4953223" y="540431"/>
                  </a:lnTo>
                  <a:lnTo>
                    <a:pt x="4902212" y="500622"/>
                  </a:lnTo>
                  <a:lnTo>
                    <a:pt x="4845621" y="461960"/>
                  </a:lnTo>
                  <a:lnTo>
                    <a:pt x="4783638" y="424494"/>
                  </a:lnTo>
                  <a:lnTo>
                    <a:pt x="4716450" y="388271"/>
                  </a:lnTo>
                  <a:lnTo>
                    <a:pt x="4680963" y="370642"/>
                  </a:lnTo>
                  <a:lnTo>
                    <a:pt x="4644245" y="353341"/>
                  </a:lnTo>
                  <a:lnTo>
                    <a:pt x="4606319" y="336377"/>
                  </a:lnTo>
                  <a:lnTo>
                    <a:pt x="4567209" y="319753"/>
                  </a:lnTo>
                  <a:lnTo>
                    <a:pt x="4526938" y="303477"/>
                  </a:lnTo>
                  <a:lnTo>
                    <a:pt x="4485531" y="287555"/>
                  </a:lnTo>
                  <a:lnTo>
                    <a:pt x="4443009" y="271992"/>
                  </a:lnTo>
                  <a:lnTo>
                    <a:pt x="4399397" y="256795"/>
                  </a:lnTo>
                  <a:lnTo>
                    <a:pt x="4354718" y="241970"/>
                  </a:lnTo>
                  <a:lnTo>
                    <a:pt x="4308996" y="227523"/>
                  </a:lnTo>
                  <a:lnTo>
                    <a:pt x="4262254" y="213460"/>
                  </a:lnTo>
                  <a:lnTo>
                    <a:pt x="4214514" y="199787"/>
                  </a:lnTo>
                  <a:lnTo>
                    <a:pt x="4165802" y="186510"/>
                  </a:lnTo>
                  <a:lnTo>
                    <a:pt x="4116140" y="173635"/>
                  </a:lnTo>
                  <a:lnTo>
                    <a:pt x="4065552" y="161169"/>
                  </a:lnTo>
                  <a:lnTo>
                    <a:pt x="4014061" y="149117"/>
                  </a:lnTo>
                  <a:lnTo>
                    <a:pt x="3961690" y="137486"/>
                  </a:lnTo>
                  <a:lnTo>
                    <a:pt x="3908463" y="126281"/>
                  </a:lnTo>
                  <a:lnTo>
                    <a:pt x="3854404" y="115508"/>
                  </a:lnTo>
                  <a:lnTo>
                    <a:pt x="3799535" y="105175"/>
                  </a:lnTo>
                  <a:lnTo>
                    <a:pt x="3743881" y="95286"/>
                  </a:lnTo>
                  <a:lnTo>
                    <a:pt x="3687464" y="85848"/>
                  </a:lnTo>
                  <a:lnTo>
                    <a:pt x="3630309" y="76867"/>
                  </a:lnTo>
                  <a:lnTo>
                    <a:pt x="3572438" y="68349"/>
                  </a:lnTo>
                  <a:lnTo>
                    <a:pt x="3513875" y="60301"/>
                  </a:lnTo>
                  <a:lnTo>
                    <a:pt x="3454643" y="52727"/>
                  </a:lnTo>
                  <a:lnTo>
                    <a:pt x="3394766" y="45635"/>
                  </a:lnTo>
                  <a:lnTo>
                    <a:pt x="3334268" y="39030"/>
                  </a:lnTo>
                  <a:lnTo>
                    <a:pt x="3273171" y="32919"/>
                  </a:lnTo>
                  <a:lnTo>
                    <a:pt x="3211499" y="27307"/>
                  </a:lnTo>
                  <a:lnTo>
                    <a:pt x="3149276" y="22200"/>
                  </a:lnTo>
                  <a:lnTo>
                    <a:pt x="3086525" y="17606"/>
                  </a:lnTo>
                  <a:lnTo>
                    <a:pt x="3023270" y="13529"/>
                  </a:lnTo>
                  <a:lnTo>
                    <a:pt x="2959533" y="9976"/>
                  </a:lnTo>
                  <a:lnTo>
                    <a:pt x="2895338" y="6953"/>
                  </a:lnTo>
                  <a:lnTo>
                    <a:pt x="2830710" y="4466"/>
                  </a:lnTo>
                  <a:lnTo>
                    <a:pt x="2765670" y="2521"/>
                  </a:lnTo>
                  <a:lnTo>
                    <a:pt x="2700243" y="1124"/>
                  </a:lnTo>
                  <a:lnTo>
                    <a:pt x="2634452" y="282"/>
                  </a:lnTo>
                  <a:lnTo>
                    <a:pt x="2568321" y="0"/>
                  </a:lnTo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500" y="2866644"/>
              <a:ext cx="1271015" cy="11978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46520" y="2915411"/>
              <a:ext cx="1271016" cy="11963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57297" y="461899"/>
            <a:ext cx="3631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Communication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90802" y="2490978"/>
            <a:ext cx="679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Sender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6511" y="2538221"/>
            <a:ext cx="816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Receiver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83179" y="2429255"/>
            <a:ext cx="2516505" cy="1384300"/>
            <a:chOff x="2583179" y="2429255"/>
            <a:chExt cx="2516505" cy="138430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3179" y="2494800"/>
              <a:ext cx="2516123" cy="118718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52571" y="2429255"/>
              <a:ext cx="2031492" cy="138379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630423" y="2519171"/>
              <a:ext cx="2426335" cy="1097280"/>
            </a:xfrm>
            <a:custGeom>
              <a:avLst/>
              <a:gdLst/>
              <a:ahLst/>
              <a:cxnLst/>
              <a:rect l="l" t="t" r="r" b="b"/>
              <a:pathLst>
                <a:path w="2426335" h="1097279">
                  <a:moveTo>
                    <a:pt x="403859" y="182879"/>
                  </a:moveTo>
                  <a:lnTo>
                    <a:pt x="410395" y="134276"/>
                  </a:lnTo>
                  <a:lnTo>
                    <a:pt x="428836" y="90593"/>
                  </a:lnTo>
                  <a:lnTo>
                    <a:pt x="457438" y="53578"/>
                  </a:lnTo>
                  <a:lnTo>
                    <a:pt x="494453" y="24976"/>
                  </a:lnTo>
                  <a:lnTo>
                    <a:pt x="538136" y="6535"/>
                  </a:lnTo>
                  <a:lnTo>
                    <a:pt x="586739" y="0"/>
                  </a:lnTo>
                  <a:lnTo>
                    <a:pt x="740917" y="0"/>
                  </a:lnTo>
                  <a:lnTo>
                    <a:pt x="1246504" y="0"/>
                  </a:lnTo>
                  <a:lnTo>
                    <a:pt x="2243328" y="0"/>
                  </a:lnTo>
                  <a:lnTo>
                    <a:pt x="2291931" y="6535"/>
                  </a:lnTo>
                  <a:lnTo>
                    <a:pt x="2335614" y="24976"/>
                  </a:lnTo>
                  <a:lnTo>
                    <a:pt x="2372629" y="53578"/>
                  </a:lnTo>
                  <a:lnTo>
                    <a:pt x="2401231" y="90593"/>
                  </a:lnTo>
                  <a:lnTo>
                    <a:pt x="2419672" y="134276"/>
                  </a:lnTo>
                  <a:lnTo>
                    <a:pt x="2426208" y="182879"/>
                  </a:lnTo>
                  <a:lnTo>
                    <a:pt x="2426208" y="457200"/>
                  </a:lnTo>
                  <a:lnTo>
                    <a:pt x="2426208" y="914400"/>
                  </a:lnTo>
                  <a:lnTo>
                    <a:pt x="2419672" y="963003"/>
                  </a:lnTo>
                  <a:lnTo>
                    <a:pt x="2401231" y="1006686"/>
                  </a:lnTo>
                  <a:lnTo>
                    <a:pt x="2372629" y="1043701"/>
                  </a:lnTo>
                  <a:lnTo>
                    <a:pt x="2335614" y="1072303"/>
                  </a:lnTo>
                  <a:lnTo>
                    <a:pt x="2291931" y="1090744"/>
                  </a:lnTo>
                  <a:lnTo>
                    <a:pt x="2243328" y="1097279"/>
                  </a:lnTo>
                  <a:lnTo>
                    <a:pt x="1246504" y="1097279"/>
                  </a:lnTo>
                  <a:lnTo>
                    <a:pt x="740917" y="1097279"/>
                  </a:lnTo>
                  <a:lnTo>
                    <a:pt x="586739" y="1097279"/>
                  </a:lnTo>
                  <a:lnTo>
                    <a:pt x="538136" y="1090744"/>
                  </a:lnTo>
                  <a:lnTo>
                    <a:pt x="494453" y="1072303"/>
                  </a:lnTo>
                  <a:lnTo>
                    <a:pt x="457438" y="1043701"/>
                  </a:lnTo>
                  <a:lnTo>
                    <a:pt x="428836" y="1006686"/>
                  </a:lnTo>
                  <a:lnTo>
                    <a:pt x="410395" y="963003"/>
                  </a:lnTo>
                  <a:lnTo>
                    <a:pt x="403859" y="914400"/>
                  </a:lnTo>
                  <a:lnTo>
                    <a:pt x="403859" y="457200"/>
                  </a:lnTo>
                  <a:lnTo>
                    <a:pt x="0" y="527176"/>
                  </a:lnTo>
                  <a:lnTo>
                    <a:pt x="403859" y="182879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220592" y="2491866"/>
            <a:ext cx="165036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Climbing </a:t>
            </a:r>
            <a:r>
              <a:rPr sz="1800" dirty="0">
                <a:latin typeface="Calibri"/>
                <a:cs typeface="Calibri"/>
              </a:rPr>
              <a:t>tomorrow?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Meet </a:t>
            </a:r>
            <a:r>
              <a:rPr sz="1800" dirty="0">
                <a:latin typeface="Calibri"/>
                <a:cs typeface="Calibri"/>
              </a:rPr>
              <a:t>you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gym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at </a:t>
            </a:r>
            <a:r>
              <a:rPr sz="1800" spc="-25" dirty="0">
                <a:latin typeface="Calibri"/>
                <a:cs typeface="Calibri"/>
              </a:rPr>
              <a:t>7?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6122" y="4213857"/>
              <a:ext cx="5439163" cy="9311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15845" y="4229099"/>
              <a:ext cx="5375909" cy="85953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815845" y="4229099"/>
              <a:ext cx="5375910" cy="859790"/>
            </a:xfrm>
            <a:custGeom>
              <a:avLst/>
              <a:gdLst/>
              <a:ahLst/>
              <a:cxnLst/>
              <a:rect l="l" t="t" r="r" b="b"/>
              <a:pathLst>
                <a:path w="5375909" h="859789">
                  <a:moveTo>
                    <a:pt x="2700909" y="858774"/>
                  </a:moveTo>
                  <a:lnTo>
                    <a:pt x="2770571" y="857484"/>
                  </a:lnTo>
                  <a:lnTo>
                    <a:pt x="2839711" y="855582"/>
                  </a:lnTo>
                  <a:lnTo>
                    <a:pt x="2908305" y="853078"/>
                  </a:lnTo>
                  <a:lnTo>
                    <a:pt x="2976330" y="849978"/>
                  </a:lnTo>
                  <a:lnTo>
                    <a:pt x="3043761" y="846291"/>
                  </a:lnTo>
                  <a:lnTo>
                    <a:pt x="3110577" y="842025"/>
                  </a:lnTo>
                  <a:lnTo>
                    <a:pt x="3176754" y="837188"/>
                  </a:lnTo>
                  <a:lnTo>
                    <a:pt x="3242268" y="831789"/>
                  </a:lnTo>
                  <a:lnTo>
                    <a:pt x="3307097" y="825834"/>
                  </a:lnTo>
                  <a:lnTo>
                    <a:pt x="3371216" y="819334"/>
                  </a:lnTo>
                  <a:lnTo>
                    <a:pt x="3434604" y="812294"/>
                  </a:lnTo>
                  <a:lnTo>
                    <a:pt x="3497237" y="804725"/>
                  </a:lnTo>
                  <a:lnTo>
                    <a:pt x="3559091" y="796633"/>
                  </a:lnTo>
                  <a:lnTo>
                    <a:pt x="3620143" y="788027"/>
                  </a:lnTo>
                  <a:lnTo>
                    <a:pt x="3680370" y="778915"/>
                  </a:lnTo>
                  <a:lnTo>
                    <a:pt x="3739749" y="769305"/>
                  </a:lnTo>
                  <a:lnTo>
                    <a:pt x="3798257" y="759205"/>
                  </a:lnTo>
                  <a:lnTo>
                    <a:pt x="3855870" y="748624"/>
                  </a:lnTo>
                  <a:lnTo>
                    <a:pt x="3912565" y="737568"/>
                  </a:lnTo>
                  <a:lnTo>
                    <a:pt x="3968319" y="726048"/>
                  </a:lnTo>
                  <a:lnTo>
                    <a:pt x="4023109" y="714069"/>
                  </a:lnTo>
                  <a:lnTo>
                    <a:pt x="4076911" y="701642"/>
                  </a:lnTo>
                  <a:lnTo>
                    <a:pt x="4129702" y="688773"/>
                  </a:lnTo>
                  <a:lnTo>
                    <a:pt x="4181460" y="675471"/>
                  </a:lnTo>
                  <a:lnTo>
                    <a:pt x="4232160" y="661744"/>
                  </a:lnTo>
                  <a:lnTo>
                    <a:pt x="4281779" y="647601"/>
                  </a:lnTo>
                  <a:lnTo>
                    <a:pt x="4330295" y="633048"/>
                  </a:lnTo>
                  <a:lnTo>
                    <a:pt x="4377684" y="618095"/>
                  </a:lnTo>
                  <a:lnTo>
                    <a:pt x="4423922" y="602749"/>
                  </a:lnTo>
                  <a:lnTo>
                    <a:pt x="4468987" y="587018"/>
                  </a:lnTo>
                  <a:lnTo>
                    <a:pt x="4512856" y="570911"/>
                  </a:lnTo>
                  <a:lnTo>
                    <a:pt x="4555505" y="554436"/>
                  </a:lnTo>
                  <a:lnTo>
                    <a:pt x="4596910" y="537601"/>
                  </a:lnTo>
                  <a:lnTo>
                    <a:pt x="4637049" y="520413"/>
                  </a:lnTo>
                  <a:lnTo>
                    <a:pt x="4675899" y="502882"/>
                  </a:lnTo>
                  <a:lnTo>
                    <a:pt x="4713436" y="485015"/>
                  </a:lnTo>
                  <a:lnTo>
                    <a:pt x="4749637" y="466820"/>
                  </a:lnTo>
                  <a:lnTo>
                    <a:pt x="4784478" y="448305"/>
                  </a:lnTo>
                  <a:lnTo>
                    <a:pt x="4817938" y="429479"/>
                  </a:lnTo>
                  <a:lnTo>
                    <a:pt x="4880615" y="390924"/>
                  </a:lnTo>
                  <a:lnTo>
                    <a:pt x="4937485" y="351219"/>
                  </a:lnTo>
                  <a:lnTo>
                    <a:pt x="4988359" y="310431"/>
                  </a:lnTo>
                  <a:lnTo>
                    <a:pt x="5033054" y="268623"/>
                  </a:lnTo>
                  <a:lnTo>
                    <a:pt x="5071382" y="225861"/>
                  </a:lnTo>
                  <a:lnTo>
                    <a:pt x="5103158" y="182209"/>
                  </a:lnTo>
                  <a:lnTo>
                    <a:pt x="5128196" y="137732"/>
                  </a:lnTo>
                  <a:lnTo>
                    <a:pt x="5146311" y="92495"/>
                  </a:lnTo>
                  <a:lnTo>
                    <a:pt x="5157316" y="46562"/>
                  </a:lnTo>
                  <a:lnTo>
                    <a:pt x="5161026" y="0"/>
                  </a:lnTo>
                  <a:lnTo>
                    <a:pt x="5375909" y="0"/>
                  </a:lnTo>
                  <a:lnTo>
                    <a:pt x="5372234" y="46393"/>
                  </a:lnTo>
                  <a:lnTo>
                    <a:pt x="5361330" y="92145"/>
                  </a:lnTo>
                  <a:lnTo>
                    <a:pt x="5343385" y="137192"/>
                  </a:lnTo>
                  <a:lnTo>
                    <a:pt x="5318585" y="181472"/>
                  </a:lnTo>
                  <a:lnTo>
                    <a:pt x="5287115" y="224923"/>
                  </a:lnTo>
                  <a:lnTo>
                    <a:pt x="5249164" y="267482"/>
                  </a:lnTo>
                  <a:lnTo>
                    <a:pt x="5204916" y="309086"/>
                  </a:lnTo>
                  <a:lnTo>
                    <a:pt x="5154558" y="349675"/>
                  </a:lnTo>
                  <a:lnTo>
                    <a:pt x="5098276" y="389184"/>
                  </a:lnTo>
                  <a:lnTo>
                    <a:pt x="5036257" y="427552"/>
                  </a:lnTo>
                  <a:lnTo>
                    <a:pt x="4968686" y="464717"/>
                  </a:lnTo>
                  <a:lnTo>
                    <a:pt x="4932877" y="482828"/>
                  </a:lnTo>
                  <a:lnTo>
                    <a:pt x="4895751" y="500615"/>
                  </a:lnTo>
                  <a:lnTo>
                    <a:pt x="4857330" y="518071"/>
                  </a:lnTo>
                  <a:lnTo>
                    <a:pt x="4817637" y="535186"/>
                  </a:lnTo>
                  <a:lnTo>
                    <a:pt x="4776696" y="551953"/>
                  </a:lnTo>
                  <a:lnTo>
                    <a:pt x="4734530" y="568366"/>
                  </a:lnTo>
                  <a:lnTo>
                    <a:pt x="4691163" y="584415"/>
                  </a:lnTo>
                  <a:lnTo>
                    <a:pt x="4646618" y="600092"/>
                  </a:lnTo>
                  <a:lnTo>
                    <a:pt x="4600918" y="615391"/>
                  </a:lnTo>
                  <a:lnTo>
                    <a:pt x="4554086" y="630304"/>
                  </a:lnTo>
                  <a:lnTo>
                    <a:pt x="4506145" y="644822"/>
                  </a:lnTo>
                  <a:lnTo>
                    <a:pt x="4457120" y="658937"/>
                  </a:lnTo>
                  <a:lnTo>
                    <a:pt x="4407033" y="672643"/>
                  </a:lnTo>
                  <a:lnTo>
                    <a:pt x="4355907" y="685931"/>
                  </a:lnTo>
                  <a:lnTo>
                    <a:pt x="4303766" y="698793"/>
                  </a:lnTo>
                  <a:lnTo>
                    <a:pt x="4250633" y="711222"/>
                  </a:lnTo>
                  <a:lnTo>
                    <a:pt x="4196531" y="723210"/>
                  </a:lnTo>
                  <a:lnTo>
                    <a:pt x="4141484" y="734748"/>
                  </a:lnTo>
                  <a:lnTo>
                    <a:pt x="4085515" y="745830"/>
                  </a:lnTo>
                  <a:lnTo>
                    <a:pt x="4028647" y="756447"/>
                  </a:lnTo>
                  <a:lnTo>
                    <a:pt x="3970904" y="766592"/>
                  </a:lnTo>
                  <a:lnTo>
                    <a:pt x="3912308" y="776257"/>
                  </a:lnTo>
                  <a:lnTo>
                    <a:pt x="3852883" y="785434"/>
                  </a:lnTo>
                  <a:lnTo>
                    <a:pt x="3792653" y="794115"/>
                  </a:lnTo>
                  <a:lnTo>
                    <a:pt x="3731640" y="802292"/>
                  </a:lnTo>
                  <a:lnTo>
                    <a:pt x="3669869" y="809958"/>
                  </a:lnTo>
                  <a:lnTo>
                    <a:pt x="3607361" y="817105"/>
                  </a:lnTo>
                  <a:lnTo>
                    <a:pt x="3544141" y="823725"/>
                  </a:lnTo>
                  <a:lnTo>
                    <a:pt x="3480231" y="829810"/>
                  </a:lnTo>
                  <a:lnTo>
                    <a:pt x="3415656" y="835353"/>
                  </a:lnTo>
                  <a:lnTo>
                    <a:pt x="3350438" y="840345"/>
                  </a:lnTo>
                  <a:lnTo>
                    <a:pt x="3284600" y="844779"/>
                  </a:lnTo>
                  <a:lnTo>
                    <a:pt x="3218167" y="848647"/>
                  </a:lnTo>
                  <a:lnTo>
                    <a:pt x="3151160" y="851942"/>
                  </a:lnTo>
                  <a:lnTo>
                    <a:pt x="3083604" y="854655"/>
                  </a:lnTo>
                  <a:lnTo>
                    <a:pt x="3015522" y="856778"/>
                  </a:lnTo>
                  <a:lnTo>
                    <a:pt x="2946937" y="858305"/>
                  </a:lnTo>
                  <a:lnTo>
                    <a:pt x="2877872" y="859227"/>
                  </a:lnTo>
                  <a:lnTo>
                    <a:pt x="2808351" y="859536"/>
                  </a:lnTo>
                  <a:lnTo>
                    <a:pt x="2593467" y="859536"/>
                  </a:lnTo>
                  <a:lnTo>
                    <a:pt x="2527356" y="859253"/>
                  </a:lnTo>
                  <a:lnTo>
                    <a:pt x="2461587" y="858411"/>
                  </a:lnTo>
                  <a:lnTo>
                    <a:pt x="2396180" y="857014"/>
                  </a:lnTo>
                  <a:lnTo>
                    <a:pt x="2331161" y="855069"/>
                  </a:lnTo>
                  <a:lnTo>
                    <a:pt x="2266553" y="852582"/>
                  </a:lnTo>
                  <a:lnTo>
                    <a:pt x="2202379" y="849559"/>
                  </a:lnTo>
                  <a:lnTo>
                    <a:pt x="2138662" y="846006"/>
                  </a:lnTo>
                  <a:lnTo>
                    <a:pt x="2075426" y="841929"/>
                  </a:lnTo>
                  <a:lnTo>
                    <a:pt x="2012694" y="837335"/>
                  </a:lnTo>
                  <a:lnTo>
                    <a:pt x="1950490" y="832228"/>
                  </a:lnTo>
                  <a:lnTo>
                    <a:pt x="1888837" y="826616"/>
                  </a:lnTo>
                  <a:lnTo>
                    <a:pt x="1827758" y="820505"/>
                  </a:lnTo>
                  <a:lnTo>
                    <a:pt x="1767278" y="813900"/>
                  </a:lnTo>
                  <a:lnTo>
                    <a:pt x="1707419" y="806808"/>
                  </a:lnTo>
                  <a:lnTo>
                    <a:pt x="1648205" y="799234"/>
                  </a:lnTo>
                  <a:lnTo>
                    <a:pt x="1589660" y="791186"/>
                  </a:lnTo>
                  <a:lnTo>
                    <a:pt x="1531806" y="782668"/>
                  </a:lnTo>
                  <a:lnTo>
                    <a:pt x="1474667" y="773687"/>
                  </a:lnTo>
                  <a:lnTo>
                    <a:pt x="1418267" y="764249"/>
                  </a:lnTo>
                  <a:lnTo>
                    <a:pt x="1362629" y="754360"/>
                  </a:lnTo>
                  <a:lnTo>
                    <a:pt x="1307776" y="744027"/>
                  </a:lnTo>
                  <a:lnTo>
                    <a:pt x="1253733" y="733254"/>
                  </a:lnTo>
                  <a:lnTo>
                    <a:pt x="1200521" y="722049"/>
                  </a:lnTo>
                  <a:lnTo>
                    <a:pt x="1148166" y="710418"/>
                  </a:lnTo>
                  <a:lnTo>
                    <a:pt x="1096689" y="698366"/>
                  </a:lnTo>
                  <a:lnTo>
                    <a:pt x="1046116" y="685900"/>
                  </a:lnTo>
                  <a:lnTo>
                    <a:pt x="996468" y="673025"/>
                  </a:lnTo>
                  <a:lnTo>
                    <a:pt x="947770" y="659748"/>
                  </a:lnTo>
                  <a:lnTo>
                    <a:pt x="900045" y="646075"/>
                  </a:lnTo>
                  <a:lnTo>
                    <a:pt x="853316" y="632012"/>
                  </a:lnTo>
                  <a:lnTo>
                    <a:pt x="807607" y="617565"/>
                  </a:lnTo>
                  <a:lnTo>
                    <a:pt x="762941" y="602740"/>
                  </a:lnTo>
                  <a:lnTo>
                    <a:pt x="719342" y="587543"/>
                  </a:lnTo>
                  <a:lnTo>
                    <a:pt x="676833" y="571980"/>
                  </a:lnTo>
                  <a:lnTo>
                    <a:pt x="635437" y="556058"/>
                  </a:lnTo>
                  <a:lnTo>
                    <a:pt x="595179" y="539782"/>
                  </a:lnTo>
                  <a:lnTo>
                    <a:pt x="556080" y="523158"/>
                  </a:lnTo>
                  <a:lnTo>
                    <a:pt x="518166" y="506194"/>
                  </a:lnTo>
                  <a:lnTo>
                    <a:pt x="481459" y="488893"/>
                  </a:lnTo>
                  <a:lnTo>
                    <a:pt x="445982" y="471264"/>
                  </a:lnTo>
                  <a:lnTo>
                    <a:pt x="411760" y="453311"/>
                  </a:lnTo>
                  <a:lnTo>
                    <a:pt x="347171" y="416461"/>
                  </a:lnTo>
                  <a:lnTo>
                    <a:pt x="287880" y="378390"/>
                  </a:lnTo>
                  <a:lnTo>
                    <a:pt x="234074" y="339149"/>
                  </a:lnTo>
                  <a:lnTo>
                    <a:pt x="185941" y="298785"/>
                  </a:lnTo>
                  <a:lnTo>
                    <a:pt x="143668" y="257347"/>
                  </a:lnTo>
                  <a:lnTo>
                    <a:pt x="107442" y="214883"/>
                  </a:lnTo>
                  <a:lnTo>
                    <a:pt x="0" y="214883"/>
                  </a:lnTo>
                  <a:lnTo>
                    <a:pt x="133350" y="0"/>
                  </a:lnTo>
                  <a:lnTo>
                    <a:pt x="429768" y="214883"/>
                  </a:lnTo>
                  <a:lnTo>
                    <a:pt x="322326" y="214883"/>
                  </a:lnTo>
                  <a:lnTo>
                    <a:pt x="339671" y="236240"/>
                  </a:lnTo>
                  <a:lnTo>
                    <a:pt x="378944" y="278197"/>
                  </a:lnTo>
                  <a:lnTo>
                    <a:pt x="424171" y="319104"/>
                  </a:lnTo>
                  <a:lnTo>
                    <a:pt x="475164" y="358913"/>
                  </a:lnTo>
                  <a:lnTo>
                    <a:pt x="531736" y="397575"/>
                  </a:lnTo>
                  <a:lnTo>
                    <a:pt x="593699" y="435041"/>
                  </a:lnTo>
                  <a:lnTo>
                    <a:pt x="660866" y="471264"/>
                  </a:lnTo>
                  <a:lnTo>
                    <a:pt x="696343" y="488893"/>
                  </a:lnTo>
                  <a:lnTo>
                    <a:pt x="733050" y="506194"/>
                  </a:lnTo>
                  <a:lnTo>
                    <a:pt x="770964" y="523158"/>
                  </a:lnTo>
                  <a:lnTo>
                    <a:pt x="810063" y="539782"/>
                  </a:lnTo>
                  <a:lnTo>
                    <a:pt x="850321" y="556058"/>
                  </a:lnTo>
                  <a:lnTo>
                    <a:pt x="891717" y="571980"/>
                  </a:lnTo>
                  <a:lnTo>
                    <a:pt x="934226" y="587543"/>
                  </a:lnTo>
                  <a:lnTo>
                    <a:pt x="977825" y="602740"/>
                  </a:lnTo>
                  <a:lnTo>
                    <a:pt x="1022491" y="617565"/>
                  </a:lnTo>
                  <a:lnTo>
                    <a:pt x="1068200" y="632012"/>
                  </a:lnTo>
                  <a:lnTo>
                    <a:pt x="1114929" y="646075"/>
                  </a:lnTo>
                  <a:lnTo>
                    <a:pt x="1162654" y="659748"/>
                  </a:lnTo>
                  <a:lnTo>
                    <a:pt x="1211352" y="673025"/>
                  </a:lnTo>
                  <a:lnTo>
                    <a:pt x="1261000" y="685900"/>
                  </a:lnTo>
                  <a:lnTo>
                    <a:pt x="1311573" y="698366"/>
                  </a:lnTo>
                  <a:lnTo>
                    <a:pt x="1363050" y="710418"/>
                  </a:lnTo>
                  <a:lnTo>
                    <a:pt x="1415405" y="722049"/>
                  </a:lnTo>
                  <a:lnTo>
                    <a:pt x="1468617" y="733254"/>
                  </a:lnTo>
                  <a:lnTo>
                    <a:pt x="1522660" y="744027"/>
                  </a:lnTo>
                  <a:lnTo>
                    <a:pt x="1577513" y="754360"/>
                  </a:lnTo>
                  <a:lnTo>
                    <a:pt x="1633151" y="764249"/>
                  </a:lnTo>
                  <a:lnTo>
                    <a:pt x="1689551" y="773687"/>
                  </a:lnTo>
                  <a:lnTo>
                    <a:pt x="1746690" y="782668"/>
                  </a:lnTo>
                  <a:lnTo>
                    <a:pt x="1804544" y="791186"/>
                  </a:lnTo>
                  <a:lnTo>
                    <a:pt x="1863089" y="799234"/>
                  </a:lnTo>
                  <a:lnTo>
                    <a:pt x="1922303" y="806808"/>
                  </a:lnTo>
                  <a:lnTo>
                    <a:pt x="1982162" y="813900"/>
                  </a:lnTo>
                  <a:lnTo>
                    <a:pt x="2042642" y="820505"/>
                  </a:lnTo>
                  <a:lnTo>
                    <a:pt x="2103721" y="826616"/>
                  </a:lnTo>
                  <a:lnTo>
                    <a:pt x="2165374" y="832228"/>
                  </a:lnTo>
                  <a:lnTo>
                    <a:pt x="2227578" y="837335"/>
                  </a:lnTo>
                  <a:lnTo>
                    <a:pt x="2290310" y="841929"/>
                  </a:lnTo>
                  <a:lnTo>
                    <a:pt x="2353546" y="846006"/>
                  </a:lnTo>
                  <a:lnTo>
                    <a:pt x="2417263" y="849559"/>
                  </a:lnTo>
                  <a:lnTo>
                    <a:pt x="2481437" y="852582"/>
                  </a:lnTo>
                  <a:lnTo>
                    <a:pt x="2546045" y="855069"/>
                  </a:lnTo>
                  <a:lnTo>
                    <a:pt x="2611064" y="857014"/>
                  </a:lnTo>
                  <a:lnTo>
                    <a:pt x="2676471" y="858411"/>
                  </a:lnTo>
                  <a:lnTo>
                    <a:pt x="2742240" y="859253"/>
                  </a:lnTo>
                  <a:lnTo>
                    <a:pt x="2808351" y="859536"/>
                  </a:lnTo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500" y="2866644"/>
              <a:ext cx="1271015" cy="11978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6520" y="2915411"/>
              <a:ext cx="1271016" cy="11963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30740" y="2901696"/>
              <a:ext cx="2511584" cy="116891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6847" y="2964179"/>
              <a:ext cx="2132076" cy="110947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768852" y="2916936"/>
              <a:ext cx="2449830" cy="1097280"/>
            </a:xfrm>
            <a:custGeom>
              <a:avLst/>
              <a:gdLst/>
              <a:ahLst/>
              <a:cxnLst/>
              <a:rect l="l" t="t" r="r" b="b"/>
              <a:pathLst>
                <a:path w="2449829" h="1097279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1179702" y="0"/>
                  </a:lnTo>
                  <a:lnTo>
                    <a:pt x="1685289" y="0"/>
                  </a:lnTo>
                  <a:lnTo>
                    <a:pt x="1839468" y="0"/>
                  </a:lnTo>
                  <a:lnTo>
                    <a:pt x="1888071" y="6535"/>
                  </a:lnTo>
                  <a:lnTo>
                    <a:pt x="1931754" y="24976"/>
                  </a:lnTo>
                  <a:lnTo>
                    <a:pt x="1968769" y="53578"/>
                  </a:lnTo>
                  <a:lnTo>
                    <a:pt x="1997371" y="90593"/>
                  </a:lnTo>
                  <a:lnTo>
                    <a:pt x="2015812" y="134276"/>
                  </a:lnTo>
                  <a:lnTo>
                    <a:pt x="2022348" y="182879"/>
                  </a:lnTo>
                  <a:lnTo>
                    <a:pt x="2022348" y="640079"/>
                  </a:lnTo>
                  <a:lnTo>
                    <a:pt x="2449576" y="554863"/>
                  </a:lnTo>
                  <a:lnTo>
                    <a:pt x="2022348" y="914400"/>
                  </a:lnTo>
                  <a:lnTo>
                    <a:pt x="2015812" y="963003"/>
                  </a:lnTo>
                  <a:lnTo>
                    <a:pt x="1997371" y="1006686"/>
                  </a:lnTo>
                  <a:lnTo>
                    <a:pt x="1968769" y="1043701"/>
                  </a:lnTo>
                  <a:lnTo>
                    <a:pt x="1931754" y="1072303"/>
                  </a:lnTo>
                  <a:lnTo>
                    <a:pt x="1888071" y="1090744"/>
                  </a:lnTo>
                  <a:lnTo>
                    <a:pt x="1839468" y="1097280"/>
                  </a:lnTo>
                  <a:lnTo>
                    <a:pt x="1685289" y="1097280"/>
                  </a:lnTo>
                  <a:lnTo>
                    <a:pt x="1179702" y="1097280"/>
                  </a:lnTo>
                  <a:lnTo>
                    <a:pt x="182880" y="1097280"/>
                  </a:lnTo>
                  <a:lnTo>
                    <a:pt x="134276" y="1090744"/>
                  </a:lnTo>
                  <a:lnTo>
                    <a:pt x="90593" y="1072303"/>
                  </a:lnTo>
                  <a:lnTo>
                    <a:pt x="53578" y="1043701"/>
                  </a:lnTo>
                  <a:lnTo>
                    <a:pt x="24976" y="1006686"/>
                  </a:lnTo>
                  <a:lnTo>
                    <a:pt x="6535" y="963003"/>
                  </a:lnTo>
                  <a:lnTo>
                    <a:pt x="0" y="914400"/>
                  </a:lnTo>
                  <a:lnTo>
                    <a:pt x="0" y="640079"/>
                  </a:lnTo>
                  <a:lnTo>
                    <a:pt x="0" y="182879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57297" y="461899"/>
            <a:ext cx="3631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Communication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90802" y="2490978"/>
            <a:ext cx="679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Sender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36511" y="2538221"/>
            <a:ext cx="816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Receiver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4869" y="3026790"/>
            <a:ext cx="17506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Sounds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great!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 will see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you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7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at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25" dirty="0">
                <a:latin typeface="Calibri"/>
                <a:cs typeface="Calibri"/>
              </a:rPr>
              <a:t>gym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04413" y="1536189"/>
              <a:ext cx="5448305" cy="9311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516" y="1551432"/>
              <a:ext cx="5377433" cy="8595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842516" y="1551432"/>
              <a:ext cx="5377815" cy="859790"/>
            </a:xfrm>
            <a:custGeom>
              <a:avLst/>
              <a:gdLst/>
              <a:ahLst/>
              <a:cxnLst/>
              <a:rect l="l" t="t" r="r" b="b"/>
              <a:pathLst>
                <a:path w="5377815" h="859789">
                  <a:moveTo>
                    <a:pt x="2675762" y="762"/>
                  </a:moveTo>
                  <a:lnTo>
                    <a:pt x="2606080" y="2051"/>
                  </a:lnTo>
                  <a:lnTo>
                    <a:pt x="2536921" y="3953"/>
                  </a:lnTo>
                  <a:lnTo>
                    <a:pt x="2468308" y="6457"/>
                  </a:lnTo>
                  <a:lnTo>
                    <a:pt x="2400264" y="9557"/>
                  </a:lnTo>
                  <a:lnTo>
                    <a:pt x="2332813" y="13244"/>
                  </a:lnTo>
                  <a:lnTo>
                    <a:pt x="2265978" y="17510"/>
                  </a:lnTo>
                  <a:lnTo>
                    <a:pt x="2199782" y="22347"/>
                  </a:lnTo>
                  <a:lnTo>
                    <a:pt x="2134249" y="27746"/>
                  </a:lnTo>
                  <a:lnTo>
                    <a:pt x="2069401" y="33701"/>
                  </a:lnTo>
                  <a:lnTo>
                    <a:pt x="2005263" y="40201"/>
                  </a:lnTo>
                  <a:lnTo>
                    <a:pt x="1941856" y="47241"/>
                  </a:lnTo>
                  <a:lnTo>
                    <a:pt x="1879205" y="54810"/>
                  </a:lnTo>
                  <a:lnTo>
                    <a:pt x="1817332" y="62902"/>
                  </a:lnTo>
                  <a:lnTo>
                    <a:pt x="1756262" y="71508"/>
                  </a:lnTo>
                  <a:lnTo>
                    <a:pt x="1696016" y="80620"/>
                  </a:lnTo>
                  <a:lnTo>
                    <a:pt x="1636619" y="90230"/>
                  </a:lnTo>
                  <a:lnTo>
                    <a:pt x="1578094" y="100330"/>
                  </a:lnTo>
                  <a:lnTo>
                    <a:pt x="1520463" y="110911"/>
                  </a:lnTo>
                  <a:lnTo>
                    <a:pt x="1463750" y="121967"/>
                  </a:lnTo>
                  <a:lnTo>
                    <a:pt x="1407979" y="133487"/>
                  </a:lnTo>
                  <a:lnTo>
                    <a:pt x="1353172" y="145466"/>
                  </a:lnTo>
                  <a:lnTo>
                    <a:pt x="1299354" y="157893"/>
                  </a:lnTo>
                  <a:lnTo>
                    <a:pt x="1246546" y="170762"/>
                  </a:lnTo>
                  <a:lnTo>
                    <a:pt x="1194772" y="184064"/>
                  </a:lnTo>
                  <a:lnTo>
                    <a:pt x="1144056" y="197791"/>
                  </a:lnTo>
                  <a:lnTo>
                    <a:pt x="1094421" y="211934"/>
                  </a:lnTo>
                  <a:lnTo>
                    <a:pt x="1045890" y="226487"/>
                  </a:lnTo>
                  <a:lnTo>
                    <a:pt x="998486" y="241440"/>
                  </a:lnTo>
                  <a:lnTo>
                    <a:pt x="952232" y="256786"/>
                  </a:lnTo>
                  <a:lnTo>
                    <a:pt x="907153" y="272517"/>
                  </a:lnTo>
                  <a:lnTo>
                    <a:pt x="863270" y="288624"/>
                  </a:lnTo>
                  <a:lnTo>
                    <a:pt x="820607" y="305099"/>
                  </a:lnTo>
                  <a:lnTo>
                    <a:pt x="779188" y="321934"/>
                  </a:lnTo>
                  <a:lnTo>
                    <a:pt x="739036" y="339122"/>
                  </a:lnTo>
                  <a:lnTo>
                    <a:pt x="700173" y="356653"/>
                  </a:lnTo>
                  <a:lnTo>
                    <a:pt x="662624" y="374520"/>
                  </a:lnTo>
                  <a:lnTo>
                    <a:pt x="626411" y="392715"/>
                  </a:lnTo>
                  <a:lnTo>
                    <a:pt x="591558" y="411230"/>
                  </a:lnTo>
                  <a:lnTo>
                    <a:pt x="558088" y="430056"/>
                  </a:lnTo>
                  <a:lnTo>
                    <a:pt x="495389" y="468611"/>
                  </a:lnTo>
                  <a:lnTo>
                    <a:pt x="438501" y="508316"/>
                  </a:lnTo>
                  <a:lnTo>
                    <a:pt x="387609" y="549104"/>
                  </a:lnTo>
                  <a:lnTo>
                    <a:pt x="342899" y="590912"/>
                  </a:lnTo>
                  <a:lnTo>
                    <a:pt x="304558" y="633674"/>
                  </a:lnTo>
                  <a:lnTo>
                    <a:pt x="272771" y="677326"/>
                  </a:lnTo>
                  <a:lnTo>
                    <a:pt x="247724" y="721803"/>
                  </a:lnTo>
                  <a:lnTo>
                    <a:pt x="229603" y="767040"/>
                  </a:lnTo>
                  <a:lnTo>
                    <a:pt x="218594" y="812973"/>
                  </a:lnTo>
                  <a:lnTo>
                    <a:pt x="214883" y="859535"/>
                  </a:lnTo>
                  <a:lnTo>
                    <a:pt x="0" y="859535"/>
                  </a:lnTo>
                  <a:lnTo>
                    <a:pt x="3677" y="813142"/>
                  </a:lnTo>
                  <a:lnTo>
                    <a:pt x="14584" y="767390"/>
                  </a:lnTo>
                  <a:lnTo>
                    <a:pt x="32535" y="722343"/>
                  </a:lnTo>
                  <a:lnTo>
                    <a:pt x="57343" y="678063"/>
                  </a:lnTo>
                  <a:lnTo>
                    <a:pt x="88823" y="634612"/>
                  </a:lnTo>
                  <a:lnTo>
                    <a:pt x="126787" y="592053"/>
                  </a:lnTo>
                  <a:lnTo>
                    <a:pt x="171049" y="550449"/>
                  </a:lnTo>
                  <a:lnTo>
                    <a:pt x="221423" y="509860"/>
                  </a:lnTo>
                  <a:lnTo>
                    <a:pt x="277723" y="470351"/>
                  </a:lnTo>
                  <a:lnTo>
                    <a:pt x="339762" y="431983"/>
                  </a:lnTo>
                  <a:lnTo>
                    <a:pt x="407354" y="394818"/>
                  </a:lnTo>
                  <a:lnTo>
                    <a:pt x="443174" y="376707"/>
                  </a:lnTo>
                  <a:lnTo>
                    <a:pt x="480312" y="358920"/>
                  </a:lnTo>
                  <a:lnTo>
                    <a:pt x="518745" y="341464"/>
                  </a:lnTo>
                  <a:lnTo>
                    <a:pt x="558450" y="324349"/>
                  </a:lnTo>
                  <a:lnTo>
                    <a:pt x="599404" y="307582"/>
                  </a:lnTo>
                  <a:lnTo>
                    <a:pt x="641583" y="291169"/>
                  </a:lnTo>
                  <a:lnTo>
                    <a:pt x="684963" y="275120"/>
                  </a:lnTo>
                  <a:lnTo>
                    <a:pt x="729522" y="259443"/>
                  </a:lnTo>
                  <a:lnTo>
                    <a:pt x="775236" y="244144"/>
                  </a:lnTo>
                  <a:lnTo>
                    <a:pt x="822083" y="229231"/>
                  </a:lnTo>
                  <a:lnTo>
                    <a:pt x="870038" y="214713"/>
                  </a:lnTo>
                  <a:lnTo>
                    <a:pt x="919078" y="200598"/>
                  </a:lnTo>
                  <a:lnTo>
                    <a:pt x="969181" y="186892"/>
                  </a:lnTo>
                  <a:lnTo>
                    <a:pt x="1020322" y="173604"/>
                  </a:lnTo>
                  <a:lnTo>
                    <a:pt x="1072479" y="160742"/>
                  </a:lnTo>
                  <a:lnTo>
                    <a:pt x="1125627" y="148313"/>
                  </a:lnTo>
                  <a:lnTo>
                    <a:pt x="1179745" y="136325"/>
                  </a:lnTo>
                  <a:lnTo>
                    <a:pt x="1234809" y="124787"/>
                  </a:lnTo>
                  <a:lnTo>
                    <a:pt x="1290794" y="113705"/>
                  </a:lnTo>
                  <a:lnTo>
                    <a:pt x="1347679" y="103088"/>
                  </a:lnTo>
                  <a:lnTo>
                    <a:pt x="1405440" y="92943"/>
                  </a:lnTo>
                  <a:lnTo>
                    <a:pt x="1464053" y="83278"/>
                  </a:lnTo>
                  <a:lnTo>
                    <a:pt x="1523495" y="74101"/>
                  </a:lnTo>
                  <a:lnTo>
                    <a:pt x="1583743" y="65420"/>
                  </a:lnTo>
                  <a:lnTo>
                    <a:pt x="1644773" y="57243"/>
                  </a:lnTo>
                  <a:lnTo>
                    <a:pt x="1706563" y="49577"/>
                  </a:lnTo>
                  <a:lnTo>
                    <a:pt x="1769088" y="42430"/>
                  </a:lnTo>
                  <a:lnTo>
                    <a:pt x="1832326" y="35810"/>
                  </a:lnTo>
                  <a:lnTo>
                    <a:pt x="1896254" y="29725"/>
                  </a:lnTo>
                  <a:lnTo>
                    <a:pt x="1960848" y="24182"/>
                  </a:lnTo>
                  <a:lnTo>
                    <a:pt x="2026084" y="19190"/>
                  </a:lnTo>
                  <a:lnTo>
                    <a:pt x="2091940" y="14756"/>
                  </a:lnTo>
                  <a:lnTo>
                    <a:pt x="2158392" y="10888"/>
                  </a:lnTo>
                  <a:lnTo>
                    <a:pt x="2225417" y="7593"/>
                  </a:lnTo>
                  <a:lnTo>
                    <a:pt x="2292992" y="4880"/>
                  </a:lnTo>
                  <a:lnTo>
                    <a:pt x="2361093" y="2757"/>
                  </a:lnTo>
                  <a:lnTo>
                    <a:pt x="2429697" y="1230"/>
                  </a:lnTo>
                  <a:lnTo>
                    <a:pt x="2498780" y="308"/>
                  </a:lnTo>
                  <a:lnTo>
                    <a:pt x="2568321" y="0"/>
                  </a:lnTo>
                  <a:lnTo>
                    <a:pt x="2783205" y="0"/>
                  </a:lnTo>
                  <a:lnTo>
                    <a:pt x="2849336" y="282"/>
                  </a:lnTo>
                  <a:lnTo>
                    <a:pt x="2915127" y="1124"/>
                  </a:lnTo>
                  <a:lnTo>
                    <a:pt x="2980554" y="2521"/>
                  </a:lnTo>
                  <a:lnTo>
                    <a:pt x="3045594" y="4466"/>
                  </a:lnTo>
                  <a:lnTo>
                    <a:pt x="3110222" y="6953"/>
                  </a:lnTo>
                  <a:lnTo>
                    <a:pt x="3174417" y="9976"/>
                  </a:lnTo>
                  <a:lnTo>
                    <a:pt x="3238154" y="13529"/>
                  </a:lnTo>
                  <a:lnTo>
                    <a:pt x="3301409" y="17606"/>
                  </a:lnTo>
                  <a:lnTo>
                    <a:pt x="3364160" y="22200"/>
                  </a:lnTo>
                  <a:lnTo>
                    <a:pt x="3426383" y="27307"/>
                  </a:lnTo>
                  <a:lnTo>
                    <a:pt x="3488055" y="32919"/>
                  </a:lnTo>
                  <a:lnTo>
                    <a:pt x="3549152" y="39030"/>
                  </a:lnTo>
                  <a:lnTo>
                    <a:pt x="3609650" y="45635"/>
                  </a:lnTo>
                  <a:lnTo>
                    <a:pt x="3669527" y="52727"/>
                  </a:lnTo>
                  <a:lnTo>
                    <a:pt x="3728759" y="60301"/>
                  </a:lnTo>
                  <a:lnTo>
                    <a:pt x="3787322" y="68349"/>
                  </a:lnTo>
                  <a:lnTo>
                    <a:pt x="3845193" y="76867"/>
                  </a:lnTo>
                  <a:lnTo>
                    <a:pt x="3902348" y="85848"/>
                  </a:lnTo>
                  <a:lnTo>
                    <a:pt x="3958765" y="95286"/>
                  </a:lnTo>
                  <a:lnTo>
                    <a:pt x="4014419" y="105175"/>
                  </a:lnTo>
                  <a:lnTo>
                    <a:pt x="4069288" y="115508"/>
                  </a:lnTo>
                  <a:lnTo>
                    <a:pt x="4123347" y="126281"/>
                  </a:lnTo>
                  <a:lnTo>
                    <a:pt x="4176574" y="137486"/>
                  </a:lnTo>
                  <a:lnTo>
                    <a:pt x="4228945" y="149117"/>
                  </a:lnTo>
                  <a:lnTo>
                    <a:pt x="4280436" y="161169"/>
                  </a:lnTo>
                  <a:lnTo>
                    <a:pt x="4331024" y="173635"/>
                  </a:lnTo>
                  <a:lnTo>
                    <a:pt x="4380686" y="186510"/>
                  </a:lnTo>
                  <a:lnTo>
                    <a:pt x="4429398" y="199787"/>
                  </a:lnTo>
                  <a:lnTo>
                    <a:pt x="4477138" y="213460"/>
                  </a:lnTo>
                  <a:lnTo>
                    <a:pt x="4523880" y="227523"/>
                  </a:lnTo>
                  <a:lnTo>
                    <a:pt x="4569602" y="241970"/>
                  </a:lnTo>
                  <a:lnTo>
                    <a:pt x="4614281" y="256795"/>
                  </a:lnTo>
                  <a:lnTo>
                    <a:pt x="4657893" y="271992"/>
                  </a:lnTo>
                  <a:lnTo>
                    <a:pt x="4700415" y="287555"/>
                  </a:lnTo>
                  <a:lnTo>
                    <a:pt x="4741822" y="303477"/>
                  </a:lnTo>
                  <a:lnTo>
                    <a:pt x="4782093" y="319753"/>
                  </a:lnTo>
                  <a:lnTo>
                    <a:pt x="4821203" y="336377"/>
                  </a:lnTo>
                  <a:lnTo>
                    <a:pt x="4859129" y="353341"/>
                  </a:lnTo>
                  <a:lnTo>
                    <a:pt x="4895847" y="370642"/>
                  </a:lnTo>
                  <a:lnTo>
                    <a:pt x="4931334" y="388271"/>
                  </a:lnTo>
                  <a:lnTo>
                    <a:pt x="4965567" y="406224"/>
                  </a:lnTo>
                  <a:lnTo>
                    <a:pt x="5030176" y="443074"/>
                  </a:lnTo>
                  <a:lnTo>
                    <a:pt x="5089486" y="481145"/>
                  </a:lnTo>
                  <a:lnTo>
                    <a:pt x="5143311" y="520386"/>
                  </a:lnTo>
                  <a:lnTo>
                    <a:pt x="5191461" y="560750"/>
                  </a:lnTo>
                  <a:lnTo>
                    <a:pt x="5233751" y="602188"/>
                  </a:lnTo>
                  <a:lnTo>
                    <a:pt x="5269991" y="644651"/>
                  </a:lnTo>
                  <a:lnTo>
                    <a:pt x="5377433" y="644651"/>
                  </a:lnTo>
                  <a:lnTo>
                    <a:pt x="5244083" y="859535"/>
                  </a:lnTo>
                  <a:lnTo>
                    <a:pt x="4947665" y="644651"/>
                  </a:lnTo>
                  <a:lnTo>
                    <a:pt x="5055108" y="644651"/>
                  </a:lnTo>
                  <a:lnTo>
                    <a:pt x="5037755" y="623295"/>
                  </a:lnTo>
                  <a:lnTo>
                    <a:pt x="4998466" y="581338"/>
                  </a:lnTo>
                  <a:lnTo>
                    <a:pt x="4953223" y="540431"/>
                  </a:lnTo>
                  <a:lnTo>
                    <a:pt x="4902212" y="500622"/>
                  </a:lnTo>
                  <a:lnTo>
                    <a:pt x="4845621" y="461960"/>
                  </a:lnTo>
                  <a:lnTo>
                    <a:pt x="4783638" y="424494"/>
                  </a:lnTo>
                  <a:lnTo>
                    <a:pt x="4716450" y="388271"/>
                  </a:lnTo>
                  <a:lnTo>
                    <a:pt x="4680963" y="370642"/>
                  </a:lnTo>
                  <a:lnTo>
                    <a:pt x="4644245" y="353341"/>
                  </a:lnTo>
                  <a:lnTo>
                    <a:pt x="4606319" y="336377"/>
                  </a:lnTo>
                  <a:lnTo>
                    <a:pt x="4567209" y="319753"/>
                  </a:lnTo>
                  <a:lnTo>
                    <a:pt x="4526938" y="303477"/>
                  </a:lnTo>
                  <a:lnTo>
                    <a:pt x="4485531" y="287555"/>
                  </a:lnTo>
                  <a:lnTo>
                    <a:pt x="4443009" y="271992"/>
                  </a:lnTo>
                  <a:lnTo>
                    <a:pt x="4399397" y="256795"/>
                  </a:lnTo>
                  <a:lnTo>
                    <a:pt x="4354718" y="241970"/>
                  </a:lnTo>
                  <a:lnTo>
                    <a:pt x="4308996" y="227523"/>
                  </a:lnTo>
                  <a:lnTo>
                    <a:pt x="4262254" y="213460"/>
                  </a:lnTo>
                  <a:lnTo>
                    <a:pt x="4214514" y="199787"/>
                  </a:lnTo>
                  <a:lnTo>
                    <a:pt x="4165802" y="186510"/>
                  </a:lnTo>
                  <a:lnTo>
                    <a:pt x="4116140" y="173635"/>
                  </a:lnTo>
                  <a:lnTo>
                    <a:pt x="4065552" y="161169"/>
                  </a:lnTo>
                  <a:lnTo>
                    <a:pt x="4014061" y="149117"/>
                  </a:lnTo>
                  <a:lnTo>
                    <a:pt x="3961690" y="137486"/>
                  </a:lnTo>
                  <a:lnTo>
                    <a:pt x="3908463" y="126281"/>
                  </a:lnTo>
                  <a:lnTo>
                    <a:pt x="3854404" y="115508"/>
                  </a:lnTo>
                  <a:lnTo>
                    <a:pt x="3799535" y="105175"/>
                  </a:lnTo>
                  <a:lnTo>
                    <a:pt x="3743881" y="95286"/>
                  </a:lnTo>
                  <a:lnTo>
                    <a:pt x="3687464" y="85848"/>
                  </a:lnTo>
                  <a:lnTo>
                    <a:pt x="3630309" y="76867"/>
                  </a:lnTo>
                  <a:lnTo>
                    <a:pt x="3572438" y="68349"/>
                  </a:lnTo>
                  <a:lnTo>
                    <a:pt x="3513875" y="60301"/>
                  </a:lnTo>
                  <a:lnTo>
                    <a:pt x="3454643" y="52727"/>
                  </a:lnTo>
                  <a:lnTo>
                    <a:pt x="3394766" y="45635"/>
                  </a:lnTo>
                  <a:lnTo>
                    <a:pt x="3334268" y="39030"/>
                  </a:lnTo>
                  <a:lnTo>
                    <a:pt x="3273171" y="32919"/>
                  </a:lnTo>
                  <a:lnTo>
                    <a:pt x="3211499" y="27307"/>
                  </a:lnTo>
                  <a:lnTo>
                    <a:pt x="3149276" y="22200"/>
                  </a:lnTo>
                  <a:lnTo>
                    <a:pt x="3086525" y="17606"/>
                  </a:lnTo>
                  <a:lnTo>
                    <a:pt x="3023270" y="13529"/>
                  </a:lnTo>
                  <a:lnTo>
                    <a:pt x="2959533" y="9976"/>
                  </a:lnTo>
                  <a:lnTo>
                    <a:pt x="2895338" y="6953"/>
                  </a:lnTo>
                  <a:lnTo>
                    <a:pt x="2830710" y="4466"/>
                  </a:lnTo>
                  <a:lnTo>
                    <a:pt x="2765670" y="2521"/>
                  </a:lnTo>
                  <a:lnTo>
                    <a:pt x="2700243" y="1124"/>
                  </a:lnTo>
                  <a:lnTo>
                    <a:pt x="2634452" y="282"/>
                  </a:lnTo>
                  <a:lnTo>
                    <a:pt x="2568321" y="0"/>
                  </a:lnTo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6122" y="4213857"/>
              <a:ext cx="5439163" cy="93118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5845" y="4229099"/>
              <a:ext cx="5375909" cy="85953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15845" y="4229099"/>
              <a:ext cx="5375910" cy="859790"/>
            </a:xfrm>
            <a:custGeom>
              <a:avLst/>
              <a:gdLst/>
              <a:ahLst/>
              <a:cxnLst/>
              <a:rect l="l" t="t" r="r" b="b"/>
              <a:pathLst>
                <a:path w="5375909" h="859789">
                  <a:moveTo>
                    <a:pt x="2700909" y="858774"/>
                  </a:moveTo>
                  <a:lnTo>
                    <a:pt x="2770571" y="857484"/>
                  </a:lnTo>
                  <a:lnTo>
                    <a:pt x="2839711" y="855582"/>
                  </a:lnTo>
                  <a:lnTo>
                    <a:pt x="2908305" y="853078"/>
                  </a:lnTo>
                  <a:lnTo>
                    <a:pt x="2976330" y="849978"/>
                  </a:lnTo>
                  <a:lnTo>
                    <a:pt x="3043761" y="846291"/>
                  </a:lnTo>
                  <a:lnTo>
                    <a:pt x="3110577" y="842025"/>
                  </a:lnTo>
                  <a:lnTo>
                    <a:pt x="3176754" y="837188"/>
                  </a:lnTo>
                  <a:lnTo>
                    <a:pt x="3242268" y="831789"/>
                  </a:lnTo>
                  <a:lnTo>
                    <a:pt x="3307097" y="825834"/>
                  </a:lnTo>
                  <a:lnTo>
                    <a:pt x="3371216" y="819334"/>
                  </a:lnTo>
                  <a:lnTo>
                    <a:pt x="3434604" y="812294"/>
                  </a:lnTo>
                  <a:lnTo>
                    <a:pt x="3497237" y="804725"/>
                  </a:lnTo>
                  <a:lnTo>
                    <a:pt x="3559091" y="796633"/>
                  </a:lnTo>
                  <a:lnTo>
                    <a:pt x="3620143" y="788027"/>
                  </a:lnTo>
                  <a:lnTo>
                    <a:pt x="3680370" y="778915"/>
                  </a:lnTo>
                  <a:lnTo>
                    <a:pt x="3739749" y="769305"/>
                  </a:lnTo>
                  <a:lnTo>
                    <a:pt x="3798257" y="759205"/>
                  </a:lnTo>
                  <a:lnTo>
                    <a:pt x="3855870" y="748624"/>
                  </a:lnTo>
                  <a:lnTo>
                    <a:pt x="3912565" y="737568"/>
                  </a:lnTo>
                  <a:lnTo>
                    <a:pt x="3968319" y="726048"/>
                  </a:lnTo>
                  <a:lnTo>
                    <a:pt x="4023109" y="714069"/>
                  </a:lnTo>
                  <a:lnTo>
                    <a:pt x="4076911" y="701642"/>
                  </a:lnTo>
                  <a:lnTo>
                    <a:pt x="4129702" y="688773"/>
                  </a:lnTo>
                  <a:lnTo>
                    <a:pt x="4181460" y="675471"/>
                  </a:lnTo>
                  <a:lnTo>
                    <a:pt x="4232160" y="661744"/>
                  </a:lnTo>
                  <a:lnTo>
                    <a:pt x="4281779" y="647601"/>
                  </a:lnTo>
                  <a:lnTo>
                    <a:pt x="4330295" y="633048"/>
                  </a:lnTo>
                  <a:lnTo>
                    <a:pt x="4377684" y="618095"/>
                  </a:lnTo>
                  <a:lnTo>
                    <a:pt x="4423922" y="602749"/>
                  </a:lnTo>
                  <a:lnTo>
                    <a:pt x="4468987" y="587018"/>
                  </a:lnTo>
                  <a:lnTo>
                    <a:pt x="4512856" y="570911"/>
                  </a:lnTo>
                  <a:lnTo>
                    <a:pt x="4555505" y="554436"/>
                  </a:lnTo>
                  <a:lnTo>
                    <a:pt x="4596910" y="537601"/>
                  </a:lnTo>
                  <a:lnTo>
                    <a:pt x="4637049" y="520413"/>
                  </a:lnTo>
                  <a:lnTo>
                    <a:pt x="4675899" y="502882"/>
                  </a:lnTo>
                  <a:lnTo>
                    <a:pt x="4713436" y="485015"/>
                  </a:lnTo>
                  <a:lnTo>
                    <a:pt x="4749637" y="466820"/>
                  </a:lnTo>
                  <a:lnTo>
                    <a:pt x="4784478" y="448305"/>
                  </a:lnTo>
                  <a:lnTo>
                    <a:pt x="4817938" y="429479"/>
                  </a:lnTo>
                  <a:lnTo>
                    <a:pt x="4880615" y="390924"/>
                  </a:lnTo>
                  <a:lnTo>
                    <a:pt x="4937485" y="351219"/>
                  </a:lnTo>
                  <a:lnTo>
                    <a:pt x="4988359" y="310431"/>
                  </a:lnTo>
                  <a:lnTo>
                    <a:pt x="5033054" y="268623"/>
                  </a:lnTo>
                  <a:lnTo>
                    <a:pt x="5071382" y="225861"/>
                  </a:lnTo>
                  <a:lnTo>
                    <a:pt x="5103158" y="182209"/>
                  </a:lnTo>
                  <a:lnTo>
                    <a:pt x="5128196" y="137732"/>
                  </a:lnTo>
                  <a:lnTo>
                    <a:pt x="5146311" y="92495"/>
                  </a:lnTo>
                  <a:lnTo>
                    <a:pt x="5157316" y="46562"/>
                  </a:lnTo>
                  <a:lnTo>
                    <a:pt x="5161026" y="0"/>
                  </a:lnTo>
                  <a:lnTo>
                    <a:pt x="5375909" y="0"/>
                  </a:lnTo>
                  <a:lnTo>
                    <a:pt x="5372234" y="46393"/>
                  </a:lnTo>
                  <a:lnTo>
                    <a:pt x="5361330" y="92145"/>
                  </a:lnTo>
                  <a:lnTo>
                    <a:pt x="5343385" y="137192"/>
                  </a:lnTo>
                  <a:lnTo>
                    <a:pt x="5318585" y="181472"/>
                  </a:lnTo>
                  <a:lnTo>
                    <a:pt x="5287115" y="224923"/>
                  </a:lnTo>
                  <a:lnTo>
                    <a:pt x="5249164" y="267482"/>
                  </a:lnTo>
                  <a:lnTo>
                    <a:pt x="5204916" y="309086"/>
                  </a:lnTo>
                  <a:lnTo>
                    <a:pt x="5154558" y="349675"/>
                  </a:lnTo>
                  <a:lnTo>
                    <a:pt x="5098276" y="389184"/>
                  </a:lnTo>
                  <a:lnTo>
                    <a:pt x="5036257" y="427552"/>
                  </a:lnTo>
                  <a:lnTo>
                    <a:pt x="4968686" y="464717"/>
                  </a:lnTo>
                  <a:lnTo>
                    <a:pt x="4932877" y="482828"/>
                  </a:lnTo>
                  <a:lnTo>
                    <a:pt x="4895751" y="500615"/>
                  </a:lnTo>
                  <a:lnTo>
                    <a:pt x="4857330" y="518071"/>
                  </a:lnTo>
                  <a:lnTo>
                    <a:pt x="4817637" y="535186"/>
                  </a:lnTo>
                  <a:lnTo>
                    <a:pt x="4776696" y="551953"/>
                  </a:lnTo>
                  <a:lnTo>
                    <a:pt x="4734530" y="568366"/>
                  </a:lnTo>
                  <a:lnTo>
                    <a:pt x="4691163" y="584415"/>
                  </a:lnTo>
                  <a:lnTo>
                    <a:pt x="4646618" y="600092"/>
                  </a:lnTo>
                  <a:lnTo>
                    <a:pt x="4600918" y="615391"/>
                  </a:lnTo>
                  <a:lnTo>
                    <a:pt x="4554086" y="630304"/>
                  </a:lnTo>
                  <a:lnTo>
                    <a:pt x="4506145" y="644822"/>
                  </a:lnTo>
                  <a:lnTo>
                    <a:pt x="4457120" y="658937"/>
                  </a:lnTo>
                  <a:lnTo>
                    <a:pt x="4407033" y="672643"/>
                  </a:lnTo>
                  <a:lnTo>
                    <a:pt x="4355907" y="685931"/>
                  </a:lnTo>
                  <a:lnTo>
                    <a:pt x="4303766" y="698793"/>
                  </a:lnTo>
                  <a:lnTo>
                    <a:pt x="4250633" y="711222"/>
                  </a:lnTo>
                  <a:lnTo>
                    <a:pt x="4196531" y="723210"/>
                  </a:lnTo>
                  <a:lnTo>
                    <a:pt x="4141484" y="734748"/>
                  </a:lnTo>
                  <a:lnTo>
                    <a:pt x="4085515" y="745830"/>
                  </a:lnTo>
                  <a:lnTo>
                    <a:pt x="4028647" y="756447"/>
                  </a:lnTo>
                  <a:lnTo>
                    <a:pt x="3970904" y="766592"/>
                  </a:lnTo>
                  <a:lnTo>
                    <a:pt x="3912308" y="776257"/>
                  </a:lnTo>
                  <a:lnTo>
                    <a:pt x="3852883" y="785434"/>
                  </a:lnTo>
                  <a:lnTo>
                    <a:pt x="3792653" y="794115"/>
                  </a:lnTo>
                  <a:lnTo>
                    <a:pt x="3731640" y="802292"/>
                  </a:lnTo>
                  <a:lnTo>
                    <a:pt x="3669869" y="809958"/>
                  </a:lnTo>
                  <a:lnTo>
                    <a:pt x="3607361" y="817105"/>
                  </a:lnTo>
                  <a:lnTo>
                    <a:pt x="3544141" y="823725"/>
                  </a:lnTo>
                  <a:lnTo>
                    <a:pt x="3480231" y="829810"/>
                  </a:lnTo>
                  <a:lnTo>
                    <a:pt x="3415656" y="835353"/>
                  </a:lnTo>
                  <a:lnTo>
                    <a:pt x="3350438" y="840345"/>
                  </a:lnTo>
                  <a:lnTo>
                    <a:pt x="3284600" y="844779"/>
                  </a:lnTo>
                  <a:lnTo>
                    <a:pt x="3218167" y="848647"/>
                  </a:lnTo>
                  <a:lnTo>
                    <a:pt x="3151160" y="851942"/>
                  </a:lnTo>
                  <a:lnTo>
                    <a:pt x="3083604" y="854655"/>
                  </a:lnTo>
                  <a:lnTo>
                    <a:pt x="3015522" y="856778"/>
                  </a:lnTo>
                  <a:lnTo>
                    <a:pt x="2946937" y="858305"/>
                  </a:lnTo>
                  <a:lnTo>
                    <a:pt x="2877872" y="859227"/>
                  </a:lnTo>
                  <a:lnTo>
                    <a:pt x="2808351" y="859536"/>
                  </a:lnTo>
                  <a:lnTo>
                    <a:pt x="2593467" y="859536"/>
                  </a:lnTo>
                  <a:lnTo>
                    <a:pt x="2527356" y="859253"/>
                  </a:lnTo>
                  <a:lnTo>
                    <a:pt x="2461587" y="858411"/>
                  </a:lnTo>
                  <a:lnTo>
                    <a:pt x="2396180" y="857014"/>
                  </a:lnTo>
                  <a:lnTo>
                    <a:pt x="2331161" y="855069"/>
                  </a:lnTo>
                  <a:lnTo>
                    <a:pt x="2266553" y="852582"/>
                  </a:lnTo>
                  <a:lnTo>
                    <a:pt x="2202379" y="849559"/>
                  </a:lnTo>
                  <a:lnTo>
                    <a:pt x="2138662" y="846006"/>
                  </a:lnTo>
                  <a:lnTo>
                    <a:pt x="2075426" y="841929"/>
                  </a:lnTo>
                  <a:lnTo>
                    <a:pt x="2012694" y="837335"/>
                  </a:lnTo>
                  <a:lnTo>
                    <a:pt x="1950490" y="832228"/>
                  </a:lnTo>
                  <a:lnTo>
                    <a:pt x="1888837" y="826616"/>
                  </a:lnTo>
                  <a:lnTo>
                    <a:pt x="1827758" y="820505"/>
                  </a:lnTo>
                  <a:lnTo>
                    <a:pt x="1767278" y="813900"/>
                  </a:lnTo>
                  <a:lnTo>
                    <a:pt x="1707419" y="806808"/>
                  </a:lnTo>
                  <a:lnTo>
                    <a:pt x="1648205" y="799234"/>
                  </a:lnTo>
                  <a:lnTo>
                    <a:pt x="1589660" y="791186"/>
                  </a:lnTo>
                  <a:lnTo>
                    <a:pt x="1531806" y="782668"/>
                  </a:lnTo>
                  <a:lnTo>
                    <a:pt x="1474667" y="773687"/>
                  </a:lnTo>
                  <a:lnTo>
                    <a:pt x="1418267" y="764249"/>
                  </a:lnTo>
                  <a:lnTo>
                    <a:pt x="1362629" y="754360"/>
                  </a:lnTo>
                  <a:lnTo>
                    <a:pt x="1307776" y="744027"/>
                  </a:lnTo>
                  <a:lnTo>
                    <a:pt x="1253733" y="733254"/>
                  </a:lnTo>
                  <a:lnTo>
                    <a:pt x="1200521" y="722049"/>
                  </a:lnTo>
                  <a:lnTo>
                    <a:pt x="1148166" y="710418"/>
                  </a:lnTo>
                  <a:lnTo>
                    <a:pt x="1096689" y="698366"/>
                  </a:lnTo>
                  <a:lnTo>
                    <a:pt x="1046116" y="685900"/>
                  </a:lnTo>
                  <a:lnTo>
                    <a:pt x="996468" y="673025"/>
                  </a:lnTo>
                  <a:lnTo>
                    <a:pt x="947770" y="659748"/>
                  </a:lnTo>
                  <a:lnTo>
                    <a:pt x="900045" y="646075"/>
                  </a:lnTo>
                  <a:lnTo>
                    <a:pt x="853316" y="632012"/>
                  </a:lnTo>
                  <a:lnTo>
                    <a:pt x="807607" y="617565"/>
                  </a:lnTo>
                  <a:lnTo>
                    <a:pt x="762941" y="602740"/>
                  </a:lnTo>
                  <a:lnTo>
                    <a:pt x="719342" y="587543"/>
                  </a:lnTo>
                  <a:lnTo>
                    <a:pt x="676833" y="571980"/>
                  </a:lnTo>
                  <a:lnTo>
                    <a:pt x="635437" y="556058"/>
                  </a:lnTo>
                  <a:lnTo>
                    <a:pt x="595179" y="539782"/>
                  </a:lnTo>
                  <a:lnTo>
                    <a:pt x="556080" y="523158"/>
                  </a:lnTo>
                  <a:lnTo>
                    <a:pt x="518166" y="506194"/>
                  </a:lnTo>
                  <a:lnTo>
                    <a:pt x="481459" y="488893"/>
                  </a:lnTo>
                  <a:lnTo>
                    <a:pt x="445982" y="471264"/>
                  </a:lnTo>
                  <a:lnTo>
                    <a:pt x="411760" y="453311"/>
                  </a:lnTo>
                  <a:lnTo>
                    <a:pt x="347171" y="416461"/>
                  </a:lnTo>
                  <a:lnTo>
                    <a:pt x="287880" y="378390"/>
                  </a:lnTo>
                  <a:lnTo>
                    <a:pt x="234074" y="339149"/>
                  </a:lnTo>
                  <a:lnTo>
                    <a:pt x="185941" y="298785"/>
                  </a:lnTo>
                  <a:lnTo>
                    <a:pt x="143668" y="257347"/>
                  </a:lnTo>
                  <a:lnTo>
                    <a:pt x="107442" y="214883"/>
                  </a:lnTo>
                  <a:lnTo>
                    <a:pt x="0" y="214883"/>
                  </a:lnTo>
                  <a:lnTo>
                    <a:pt x="133350" y="0"/>
                  </a:lnTo>
                  <a:lnTo>
                    <a:pt x="429768" y="214883"/>
                  </a:lnTo>
                  <a:lnTo>
                    <a:pt x="322326" y="214883"/>
                  </a:lnTo>
                  <a:lnTo>
                    <a:pt x="339671" y="236240"/>
                  </a:lnTo>
                  <a:lnTo>
                    <a:pt x="378944" y="278197"/>
                  </a:lnTo>
                  <a:lnTo>
                    <a:pt x="424171" y="319104"/>
                  </a:lnTo>
                  <a:lnTo>
                    <a:pt x="475164" y="358913"/>
                  </a:lnTo>
                  <a:lnTo>
                    <a:pt x="531736" y="397575"/>
                  </a:lnTo>
                  <a:lnTo>
                    <a:pt x="593699" y="435041"/>
                  </a:lnTo>
                  <a:lnTo>
                    <a:pt x="660866" y="471264"/>
                  </a:lnTo>
                  <a:lnTo>
                    <a:pt x="696343" y="488893"/>
                  </a:lnTo>
                  <a:lnTo>
                    <a:pt x="733050" y="506194"/>
                  </a:lnTo>
                  <a:lnTo>
                    <a:pt x="770964" y="523158"/>
                  </a:lnTo>
                  <a:lnTo>
                    <a:pt x="810063" y="539782"/>
                  </a:lnTo>
                  <a:lnTo>
                    <a:pt x="850321" y="556058"/>
                  </a:lnTo>
                  <a:lnTo>
                    <a:pt x="891717" y="571980"/>
                  </a:lnTo>
                  <a:lnTo>
                    <a:pt x="934226" y="587543"/>
                  </a:lnTo>
                  <a:lnTo>
                    <a:pt x="977825" y="602740"/>
                  </a:lnTo>
                  <a:lnTo>
                    <a:pt x="1022491" y="617565"/>
                  </a:lnTo>
                  <a:lnTo>
                    <a:pt x="1068200" y="632012"/>
                  </a:lnTo>
                  <a:lnTo>
                    <a:pt x="1114929" y="646075"/>
                  </a:lnTo>
                  <a:lnTo>
                    <a:pt x="1162654" y="659748"/>
                  </a:lnTo>
                  <a:lnTo>
                    <a:pt x="1211352" y="673025"/>
                  </a:lnTo>
                  <a:lnTo>
                    <a:pt x="1261000" y="685900"/>
                  </a:lnTo>
                  <a:lnTo>
                    <a:pt x="1311573" y="698366"/>
                  </a:lnTo>
                  <a:lnTo>
                    <a:pt x="1363050" y="710418"/>
                  </a:lnTo>
                  <a:lnTo>
                    <a:pt x="1415405" y="722049"/>
                  </a:lnTo>
                  <a:lnTo>
                    <a:pt x="1468617" y="733254"/>
                  </a:lnTo>
                  <a:lnTo>
                    <a:pt x="1522660" y="744027"/>
                  </a:lnTo>
                  <a:lnTo>
                    <a:pt x="1577513" y="754360"/>
                  </a:lnTo>
                  <a:lnTo>
                    <a:pt x="1633151" y="764249"/>
                  </a:lnTo>
                  <a:lnTo>
                    <a:pt x="1689551" y="773687"/>
                  </a:lnTo>
                  <a:lnTo>
                    <a:pt x="1746690" y="782668"/>
                  </a:lnTo>
                  <a:lnTo>
                    <a:pt x="1804544" y="791186"/>
                  </a:lnTo>
                  <a:lnTo>
                    <a:pt x="1863089" y="799234"/>
                  </a:lnTo>
                  <a:lnTo>
                    <a:pt x="1922303" y="806808"/>
                  </a:lnTo>
                  <a:lnTo>
                    <a:pt x="1982162" y="813900"/>
                  </a:lnTo>
                  <a:lnTo>
                    <a:pt x="2042642" y="820505"/>
                  </a:lnTo>
                  <a:lnTo>
                    <a:pt x="2103721" y="826616"/>
                  </a:lnTo>
                  <a:lnTo>
                    <a:pt x="2165374" y="832228"/>
                  </a:lnTo>
                  <a:lnTo>
                    <a:pt x="2227578" y="837335"/>
                  </a:lnTo>
                  <a:lnTo>
                    <a:pt x="2290310" y="841929"/>
                  </a:lnTo>
                  <a:lnTo>
                    <a:pt x="2353546" y="846006"/>
                  </a:lnTo>
                  <a:lnTo>
                    <a:pt x="2417263" y="849559"/>
                  </a:lnTo>
                  <a:lnTo>
                    <a:pt x="2481437" y="852582"/>
                  </a:lnTo>
                  <a:lnTo>
                    <a:pt x="2546045" y="855069"/>
                  </a:lnTo>
                  <a:lnTo>
                    <a:pt x="2611064" y="857014"/>
                  </a:lnTo>
                  <a:lnTo>
                    <a:pt x="2676471" y="858411"/>
                  </a:lnTo>
                  <a:lnTo>
                    <a:pt x="2742240" y="859253"/>
                  </a:lnTo>
                  <a:lnTo>
                    <a:pt x="2808351" y="859536"/>
                  </a:lnTo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3500" y="2866644"/>
              <a:ext cx="1271015" cy="119786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46520" y="2915411"/>
              <a:ext cx="1271016" cy="1196339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57297" y="461899"/>
            <a:ext cx="3631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Communication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90802" y="2490978"/>
            <a:ext cx="679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Sender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36511" y="2538221"/>
            <a:ext cx="816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Receiver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87453"/>
            <a:ext cx="8978265" cy="6549390"/>
            <a:chOff x="0" y="187453"/>
            <a:chExt cx="8978265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313432"/>
              <a:ext cx="5111496" cy="383438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9420" y="2432304"/>
              <a:ext cx="4792980" cy="35951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15100" y="3186683"/>
              <a:ext cx="1961388" cy="249021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0703" y="1702307"/>
              <a:ext cx="2071116" cy="151028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46988" y="2130539"/>
              <a:ext cx="2100072" cy="5608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7947" y="1726691"/>
              <a:ext cx="1981200" cy="141960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07947" y="1726691"/>
              <a:ext cx="1981200" cy="1419860"/>
            </a:xfrm>
            <a:custGeom>
              <a:avLst/>
              <a:gdLst/>
              <a:ahLst/>
              <a:cxnLst/>
              <a:rect l="l" t="t" r="r" b="b"/>
              <a:pathLst>
                <a:path w="1981200" h="1419860">
                  <a:moveTo>
                    <a:pt x="0" y="0"/>
                  </a:moveTo>
                  <a:lnTo>
                    <a:pt x="330200" y="0"/>
                  </a:lnTo>
                  <a:lnTo>
                    <a:pt x="825500" y="0"/>
                  </a:lnTo>
                  <a:lnTo>
                    <a:pt x="1981200" y="0"/>
                  </a:lnTo>
                  <a:lnTo>
                    <a:pt x="1981200" y="736092"/>
                  </a:lnTo>
                  <a:lnTo>
                    <a:pt x="1981200" y="1051560"/>
                  </a:lnTo>
                  <a:lnTo>
                    <a:pt x="1981200" y="1261872"/>
                  </a:lnTo>
                  <a:lnTo>
                    <a:pt x="825500" y="1261872"/>
                  </a:lnTo>
                  <a:lnTo>
                    <a:pt x="577850" y="1419606"/>
                  </a:lnTo>
                  <a:lnTo>
                    <a:pt x="330200" y="1261872"/>
                  </a:lnTo>
                  <a:lnTo>
                    <a:pt x="0" y="1261872"/>
                  </a:lnTo>
                  <a:lnTo>
                    <a:pt x="0" y="1051560"/>
                  </a:lnTo>
                  <a:lnTo>
                    <a:pt x="0" y="73609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14980" y="461899"/>
            <a:ext cx="41154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Interpersonal</a:t>
            </a:r>
            <a:r>
              <a:rPr spc="-165" dirty="0"/>
              <a:t> </a:t>
            </a:r>
            <a:r>
              <a:rPr spc="-25" dirty="0"/>
              <a:t>Gap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13815" y="2192782"/>
            <a:ext cx="1769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My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INTENTION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is…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85615" y="1647444"/>
            <a:ext cx="2071370" cy="1507490"/>
            <a:chOff x="3785615" y="1647444"/>
            <a:chExt cx="2071370" cy="150749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85615" y="1647444"/>
              <a:ext cx="2071115" cy="150723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32859" y="1671828"/>
              <a:ext cx="1981200" cy="141782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832859" y="1671828"/>
              <a:ext cx="1981200" cy="1417955"/>
            </a:xfrm>
            <a:custGeom>
              <a:avLst/>
              <a:gdLst/>
              <a:ahLst/>
              <a:cxnLst/>
              <a:rect l="l" t="t" r="r" b="b"/>
              <a:pathLst>
                <a:path w="1981200" h="1417955">
                  <a:moveTo>
                    <a:pt x="0" y="0"/>
                  </a:moveTo>
                  <a:lnTo>
                    <a:pt x="330200" y="0"/>
                  </a:lnTo>
                  <a:lnTo>
                    <a:pt x="825500" y="0"/>
                  </a:lnTo>
                  <a:lnTo>
                    <a:pt x="1981200" y="0"/>
                  </a:lnTo>
                  <a:lnTo>
                    <a:pt x="1981200" y="735202"/>
                  </a:lnTo>
                  <a:lnTo>
                    <a:pt x="1981200" y="1050289"/>
                  </a:lnTo>
                  <a:lnTo>
                    <a:pt x="1981200" y="1260348"/>
                  </a:lnTo>
                  <a:lnTo>
                    <a:pt x="825500" y="1260348"/>
                  </a:lnTo>
                  <a:lnTo>
                    <a:pt x="577850" y="1417827"/>
                  </a:lnTo>
                  <a:lnTo>
                    <a:pt x="330200" y="1260348"/>
                  </a:lnTo>
                  <a:lnTo>
                    <a:pt x="0" y="1260348"/>
                  </a:lnTo>
                  <a:lnTo>
                    <a:pt x="0" y="1050289"/>
                  </a:lnTo>
                  <a:lnTo>
                    <a:pt x="0" y="735202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148454" y="2137409"/>
            <a:ext cx="1349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Blah Blah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Blah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359652" y="1667255"/>
            <a:ext cx="2167255" cy="1522730"/>
            <a:chOff x="6359652" y="1667255"/>
            <a:chExt cx="2167255" cy="1522730"/>
          </a:xfrm>
        </p:grpSpPr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80988" y="1667255"/>
              <a:ext cx="2071115" cy="152247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59652" y="1956803"/>
              <a:ext cx="2167128" cy="83516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28232" y="1691639"/>
              <a:ext cx="1981199" cy="143128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428232" y="1691639"/>
              <a:ext cx="1981200" cy="1431925"/>
            </a:xfrm>
            <a:custGeom>
              <a:avLst/>
              <a:gdLst/>
              <a:ahLst/>
              <a:cxnLst/>
              <a:rect l="l" t="t" r="r" b="b"/>
              <a:pathLst>
                <a:path w="1981200" h="1431925">
                  <a:moveTo>
                    <a:pt x="0" y="0"/>
                  </a:moveTo>
                  <a:lnTo>
                    <a:pt x="1155699" y="0"/>
                  </a:lnTo>
                  <a:lnTo>
                    <a:pt x="1650999" y="0"/>
                  </a:lnTo>
                  <a:lnTo>
                    <a:pt x="1981199" y="0"/>
                  </a:lnTo>
                  <a:lnTo>
                    <a:pt x="1981199" y="735202"/>
                  </a:lnTo>
                  <a:lnTo>
                    <a:pt x="1981199" y="1050289"/>
                  </a:lnTo>
                  <a:lnTo>
                    <a:pt x="1981199" y="1260348"/>
                  </a:lnTo>
                  <a:lnTo>
                    <a:pt x="1650999" y="1260348"/>
                  </a:lnTo>
                  <a:lnTo>
                    <a:pt x="1145920" y="1431798"/>
                  </a:lnTo>
                  <a:lnTo>
                    <a:pt x="1155699" y="1260348"/>
                  </a:lnTo>
                  <a:lnTo>
                    <a:pt x="0" y="1260348"/>
                  </a:lnTo>
                  <a:lnTo>
                    <a:pt x="0" y="1050289"/>
                  </a:lnTo>
                  <a:lnTo>
                    <a:pt x="0" y="73520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527418" y="2019122"/>
            <a:ext cx="17830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IMPACT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is…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98548" y="4003547"/>
            <a:ext cx="1170940" cy="646430"/>
          </a:xfrm>
          <a:prstGeom prst="rect">
            <a:avLst/>
          </a:prstGeom>
          <a:solidFill>
            <a:srgbClr val="C3D59B"/>
          </a:solidFill>
        </p:spPr>
        <p:txBody>
          <a:bodyPr vert="horz" wrap="square" lIns="0" tIns="30480" rIns="0" bIns="0" rtlCol="0">
            <a:spAutoFit/>
          </a:bodyPr>
          <a:lstStyle/>
          <a:p>
            <a:pPr marL="347980" marR="168910" indent="-17272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Person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Filter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76800" y="4024884"/>
            <a:ext cx="1170940" cy="64643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1114" rIns="0" bIns="0" rtlCol="0">
            <a:spAutoFit/>
          </a:bodyPr>
          <a:lstStyle/>
          <a:p>
            <a:pPr marL="348615" marR="171450" indent="-167640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alibri"/>
                <a:cs typeface="Calibri"/>
              </a:rPr>
              <a:t>Person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B </a:t>
            </a:r>
            <a:r>
              <a:rPr sz="1800" spc="-10" dirty="0">
                <a:latin typeface="Calibri"/>
                <a:cs typeface="Calibri"/>
              </a:rPr>
              <a:t>Filter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3056" y="1900409"/>
              <a:ext cx="88847" cy="371406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79797" y="1913382"/>
              <a:ext cx="0" cy="3657600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42643" y="3473132"/>
              <a:ext cx="6745224" cy="10661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86078" y="3509009"/>
              <a:ext cx="6650355" cy="0"/>
            </a:xfrm>
            <a:custGeom>
              <a:avLst/>
              <a:gdLst/>
              <a:ahLst/>
              <a:cxnLst/>
              <a:rect l="l" t="t" r="r" b="b"/>
              <a:pathLst>
                <a:path w="6650355">
                  <a:moveTo>
                    <a:pt x="0" y="0"/>
                  </a:moveTo>
                  <a:lnTo>
                    <a:pt x="6650228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52497" y="461899"/>
            <a:ext cx="4238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Effective</a:t>
            </a:r>
            <a:r>
              <a:rPr spc="-190" dirty="0"/>
              <a:t> </a:t>
            </a:r>
            <a:r>
              <a:rPr spc="-10" dirty="0"/>
              <a:t>Feedback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178934" y="1435734"/>
            <a:ext cx="594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Vague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4038" y="5961684"/>
            <a:ext cx="732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Specific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2091" y="2901188"/>
            <a:ext cx="254000" cy="121412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0" dirty="0">
                <a:latin typeface="Calibri"/>
                <a:cs typeface="Calibri"/>
              </a:rPr>
              <a:t>Discouraging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81847" y="2926460"/>
            <a:ext cx="254635" cy="116522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0" dirty="0">
                <a:latin typeface="Calibri"/>
                <a:cs typeface="Calibri"/>
              </a:rPr>
              <a:t>Encouraging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6870" y="2262632"/>
            <a:ext cx="4514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Crap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15870" y="4334382"/>
            <a:ext cx="1211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Specific</a:t>
            </a:r>
            <a:r>
              <a:rPr sz="1800" spc="-20" dirty="0">
                <a:latin typeface="Calibri"/>
                <a:cs typeface="Calibri"/>
              </a:rPr>
              <a:t> Crap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76161" y="2392171"/>
            <a:ext cx="441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Fluff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8709" y="4298950"/>
            <a:ext cx="815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Effective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22319" y="1405127"/>
              <a:ext cx="1287779" cy="201320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377945" y="1440941"/>
              <a:ext cx="1193800" cy="1919605"/>
            </a:xfrm>
            <a:custGeom>
              <a:avLst/>
              <a:gdLst/>
              <a:ahLst/>
              <a:cxnLst/>
              <a:rect l="l" t="t" r="r" b="b"/>
              <a:pathLst>
                <a:path w="1193800" h="1919604">
                  <a:moveTo>
                    <a:pt x="0" y="1919478"/>
                  </a:moveTo>
                  <a:lnTo>
                    <a:pt x="547" y="1860795"/>
                  </a:lnTo>
                  <a:lnTo>
                    <a:pt x="2177" y="1802551"/>
                  </a:lnTo>
                  <a:lnTo>
                    <a:pt x="4876" y="1744770"/>
                  </a:lnTo>
                  <a:lnTo>
                    <a:pt x="8628" y="1687477"/>
                  </a:lnTo>
                  <a:lnTo>
                    <a:pt x="13416" y="1630698"/>
                  </a:lnTo>
                  <a:lnTo>
                    <a:pt x="19226" y="1574457"/>
                  </a:lnTo>
                  <a:lnTo>
                    <a:pt x="26042" y="1518779"/>
                  </a:lnTo>
                  <a:lnTo>
                    <a:pt x="33847" y="1463690"/>
                  </a:lnTo>
                  <a:lnTo>
                    <a:pt x="42627" y="1409214"/>
                  </a:lnTo>
                  <a:lnTo>
                    <a:pt x="52366" y="1355378"/>
                  </a:lnTo>
                  <a:lnTo>
                    <a:pt x="63049" y="1302205"/>
                  </a:lnTo>
                  <a:lnTo>
                    <a:pt x="74659" y="1249721"/>
                  </a:lnTo>
                  <a:lnTo>
                    <a:pt x="87181" y="1197952"/>
                  </a:lnTo>
                  <a:lnTo>
                    <a:pt x="100599" y="1146921"/>
                  </a:lnTo>
                  <a:lnTo>
                    <a:pt x="114899" y="1096655"/>
                  </a:lnTo>
                  <a:lnTo>
                    <a:pt x="130064" y="1047178"/>
                  </a:lnTo>
                  <a:lnTo>
                    <a:pt x="146078" y="998516"/>
                  </a:lnTo>
                  <a:lnTo>
                    <a:pt x="162926" y="950693"/>
                  </a:lnTo>
                  <a:lnTo>
                    <a:pt x="180593" y="903735"/>
                  </a:lnTo>
                  <a:lnTo>
                    <a:pt x="199063" y="857667"/>
                  </a:lnTo>
                  <a:lnTo>
                    <a:pt x="218320" y="812514"/>
                  </a:lnTo>
                  <a:lnTo>
                    <a:pt x="238348" y="768301"/>
                  </a:lnTo>
                  <a:lnTo>
                    <a:pt x="259133" y="725052"/>
                  </a:lnTo>
                  <a:lnTo>
                    <a:pt x="280658" y="682794"/>
                  </a:lnTo>
                  <a:lnTo>
                    <a:pt x="302908" y="641552"/>
                  </a:lnTo>
                  <a:lnTo>
                    <a:pt x="325867" y="601349"/>
                  </a:lnTo>
                  <a:lnTo>
                    <a:pt x="349519" y="562213"/>
                  </a:lnTo>
                  <a:lnTo>
                    <a:pt x="373850" y="524166"/>
                  </a:lnTo>
                  <a:lnTo>
                    <a:pt x="398843" y="487236"/>
                  </a:lnTo>
                  <a:lnTo>
                    <a:pt x="424483" y="451446"/>
                  </a:lnTo>
                  <a:lnTo>
                    <a:pt x="450754" y="416823"/>
                  </a:lnTo>
                  <a:lnTo>
                    <a:pt x="477640" y="383390"/>
                  </a:lnTo>
                  <a:lnTo>
                    <a:pt x="505126" y="351173"/>
                  </a:lnTo>
                  <a:lnTo>
                    <a:pt x="533197" y="320198"/>
                  </a:lnTo>
                  <a:lnTo>
                    <a:pt x="561837" y="290489"/>
                  </a:lnTo>
                  <a:lnTo>
                    <a:pt x="591029" y="262071"/>
                  </a:lnTo>
                  <a:lnTo>
                    <a:pt x="620759" y="234970"/>
                  </a:lnTo>
                  <a:lnTo>
                    <a:pt x="651012" y="209210"/>
                  </a:lnTo>
                  <a:lnTo>
                    <a:pt x="681770" y="184817"/>
                  </a:lnTo>
                  <a:lnTo>
                    <a:pt x="713019" y="161816"/>
                  </a:lnTo>
                  <a:lnTo>
                    <a:pt x="744743" y="140232"/>
                  </a:lnTo>
                  <a:lnTo>
                    <a:pt x="809555" y="101415"/>
                  </a:lnTo>
                  <a:lnTo>
                    <a:pt x="876079" y="68567"/>
                  </a:lnTo>
                  <a:lnTo>
                    <a:pt x="944192" y="41889"/>
                  </a:lnTo>
                  <a:lnTo>
                    <a:pt x="1013768" y="21581"/>
                  </a:lnTo>
                  <a:lnTo>
                    <a:pt x="1084683" y="7844"/>
                  </a:lnTo>
                  <a:lnTo>
                    <a:pt x="1156811" y="879"/>
                  </a:lnTo>
                  <a:lnTo>
                    <a:pt x="119329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8191" y="3058655"/>
              <a:ext cx="1130808" cy="38710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49245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140370" y="3538220"/>
            <a:ext cx="507831" cy="155194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Judgment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16859" y="1565131"/>
              <a:ext cx="1970573" cy="244605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554979" y="1580388"/>
              <a:ext cx="1899285" cy="2374900"/>
            </a:xfrm>
            <a:custGeom>
              <a:avLst/>
              <a:gdLst/>
              <a:ahLst/>
              <a:cxnLst/>
              <a:rect l="l" t="t" r="r" b="b"/>
              <a:pathLst>
                <a:path w="1899284" h="2374900">
                  <a:moveTo>
                    <a:pt x="351155" y="0"/>
                  </a:moveTo>
                  <a:lnTo>
                    <a:pt x="0" y="0"/>
                  </a:lnTo>
                  <a:lnTo>
                    <a:pt x="0" y="474725"/>
                  </a:lnTo>
                  <a:lnTo>
                    <a:pt x="351155" y="474725"/>
                  </a:lnTo>
                  <a:lnTo>
                    <a:pt x="399849" y="475957"/>
                  </a:lnTo>
                  <a:lnTo>
                    <a:pt x="447906" y="479611"/>
                  </a:lnTo>
                  <a:lnTo>
                    <a:pt x="495264" y="485629"/>
                  </a:lnTo>
                  <a:lnTo>
                    <a:pt x="541865" y="493951"/>
                  </a:lnTo>
                  <a:lnTo>
                    <a:pt x="587649" y="504518"/>
                  </a:lnTo>
                  <a:lnTo>
                    <a:pt x="632557" y="517270"/>
                  </a:lnTo>
                  <a:lnTo>
                    <a:pt x="676528" y="532148"/>
                  </a:lnTo>
                  <a:lnTo>
                    <a:pt x="719504" y="549092"/>
                  </a:lnTo>
                  <a:lnTo>
                    <a:pt x="761425" y="568043"/>
                  </a:lnTo>
                  <a:lnTo>
                    <a:pt x="802232" y="588942"/>
                  </a:lnTo>
                  <a:lnTo>
                    <a:pt x="841864" y="611729"/>
                  </a:lnTo>
                  <a:lnTo>
                    <a:pt x="880263" y="636344"/>
                  </a:lnTo>
                  <a:lnTo>
                    <a:pt x="917369" y="662728"/>
                  </a:lnTo>
                  <a:lnTo>
                    <a:pt x="953122" y="690823"/>
                  </a:lnTo>
                  <a:lnTo>
                    <a:pt x="987464" y="720567"/>
                  </a:lnTo>
                  <a:lnTo>
                    <a:pt x="1020333" y="751903"/>
                  </a:lnTo>
                  <a:lnTo>
                    <a:pt x="1051672" y="784770"/>
                  </a:lnTo>
                  <a:lnTo>
                    <a:pt x="1081420" y="819109"/>
                  </a:lnTo>
                  <a:lnTo>
                    <a:pt x="1109518" y="854860"/>
                  </a:lnTo>
                  <a:lnTo>
                    <a:pt x="1135907" y="891965"/>
                  </a:lnTo>
                  <a:lnTo>
                    <a:pt x="1160526" y="930364"/>
                  </a:lnTo>
                  <a:lnTo>
                    <a:pt x="1183317" y="969996"/>
                  </a:lnTo>
                  <a:lnTo>
                    <a:pt x="1204219" y="1010804"/>
                  </a:lnTo>
                  <a:lnTo>
                    <a:pt x="1223174" y="1052726"/>
                  </a:lnTo>
                  <a:lnTo>
                    <a:pt x="1240122" y="1095705"/>
                  </a:lnTo>
                  <a:lnTo>
                    <a:pt x="1255003" y="1139680"/>
                  </a:lnTo>
                  <a:lnTo>
                    <a:pt x="1267758" y="1184593"/>
                  </a:lnTo>
                  <a:lnTo>
                    <a:pt x="1278328" y="1230382"/>
                  </a:lnTo>
                  <a:lnTo>
                    <a:pt x="1286652" y="1276991"/>
                  </a:lnTo>
                  <a:lnTo>
                    <a:pt x="1292671" y="1324357"/>
                  </a:lnTo>
                  <a:lnTo>
                    <a:pt x="1296327" y="1372423"/>
                  </a:lnTo>
                  <a:lnTo>
                    <a:pt x="1297559" y="1421129"/>
                  </a:lnTo>
                  <a:lnTo>
                    <a:pt x="1297559" y="1678304"/>
                  </a:lnTo>
                  <a:lnTo>
                    <a:pt x="1170813" y="1678304"/>
                  </a:lnTo>
                  <a:lnTo>
                    <a:pt x="1534922" y="2374392"/>
                  </a:lnTo>
                  <a:lnTo>
                    <a:pt x="1898903" y="1678304"/>
                  </a:lnTo>
                  <a:lnTo>
                    <a:pt x="1772285" y="1678304"/>
                  </a:lnTo>
                  <a:lnTo>
                    <a:pt x="1772285" y="1421129"/>
                  </a:lnTo>
                  <a:lnTo>
                    <a:pt x="1771494" y="1373267"/>
                  </a:lnTo>
                  <a:lnTo>
                    <a:pt x="1769138" y="1325800"/>
                  </a:lnTo>
                  <a:lnTo>
                    <a:pt x="1765241" y="1278754"/>
                  </a:lnTo>
                  <a:lnTo>
                    <a:pt x="1759830" y="1232155"/>
                  </a:lnTo>
                  <a:lnTo>
                    <a:pt x="1752927" y="1186026"/>
                  </a:lnTo>
                  <a:lnTo>
                    <a:pt x="1744560" y="1140393"/>
                  </a:lnTo>
                  <a:lnTo>
                    <a:pt x="1734751" y="1095280"/>
                  </a:lnTo>
                  <a:lnTo>
                    <a:pt x="1723526" y="1050713"/>
                  </a:lnTo>
                  <a:lnTo>
                    <a:pt x="1710911" y="1006716"/>
                  </a:lnTo>
                  <a:lnTo>
                    <a:pt x="1696929" y="963314"/>
                  </a:lnTo>
                  <a:lnTo>
                    <a:pt x="1681606" y="920532"/>
                  </a:lnTo>
                  <a:lnTo>
                    <a:pt x="1664967" y="878396"/>
                  </a:lnTo>
                  <a:lnTo>
                    <a:pt x="1647035" y="836929"/>
                  </a:lnTo>
                  <a:lnTo>
                    <a:pt x="1627838" y="796156"/>
                  </a:lnTo>
                  <a:lnTo>
                    <a:pt x="1607398" y="756103"/>
                  </a:lnTo>
                  <a:lnTo>
                    <a:pt x="1585742" y="716795"/>
                  </a:lnTo>
                  <a:lnTo>
                    <a:pt x="1562893" y="678256"/>
                  </a:lnTo>
                  <a:lnTo>
                    <a:pt x="1538877" y="640511"/>
                  </a:lnTo>
                  <a:lnTo>
                    <a:pt x="1513719" y="603584"/>
                  </a:lnTo>
                  <a:lnTo>
                    <a:pt x="1487444" y="567502"/>
                  </a:lnTo>
                  <a:lnTo>
                    <a:pt x="1460076" y="532289"/>
                  </a:lnTo>
                  <a:lnTo>
                    <a:pt x="1431640" y="497969"/>
                  </a:lnTo>
                  <a:lnTo>
                    <a:pt x="1402161" y="464567"/>
                  </a:lnTo>
                  <a:lnTo>
                    <a:pt x="1371664" y="432109"/>
                  </a:lnTo>
                  <a:lnTo>
                    <a:pt x="1340175" y="400620"/>
                  </a:lnTo>
                  <a:lnTo>
                    <a:pt x="1307717" y="370123"/>
                  </a:lnTo>
                  <a:lnTo>
                    <a:pt x="1274315" y="340644"/>
                  </a:lnTo>
                  <a:lnTo>
                    <a:pt x="1239995" y="312208"/>
                  </a:lnTo>
                  <a:lnTo>
                    <a:pt x="1204782" y="284840"/>
                  </a:lnTo>
                  <a:lnTo>
                    <a:pt x="1168700" y="258565"/>
                  </a:lnTo>
                  <a:lnTo>
                    <a:pt x="1131773" y="233407"/>
                  </a:lnTo>
                  <a:lnTo>
                    <a:pt x="1094028" y="209391"/>
                  </a:lnTo>
                  <a:lnTo>
                    <a:pt x="1055489" y="186542"/>
                  </a:lnTo>
                  <a:lnTo>
                    <a:pt x="1016181" y="164886"/>
                  </a:lnTo>
                  <a:lnTo>
                    <a:pt x="976128" y="144446"/>
                  </a:lnTo>
                  <a:lnTo>
                    <a:pt x="935355" y="125249"/>
                  </a:lnTo>
                  <a:lnTo>
                    <a:pt x="893888" y="107317"/>
                  </a:lnTo>
                  <a:lnTo>
                    <a:pt x="851752" y="90678"/>
                  </a:lnTo>
                  <a:lnTo>
                    <a:pt x="808970" y="75355"/>
                  </a:lnTo>
                  <a:lnTo>
                    <a:pt x="765568" y="61373"/>
                  </a:lnTo>
                  <a:lnTo>
                    <a:pt x="721571" y="48758"/>
                  </a:lnTo>
                  <a:lnTo>
                    <a:pt x="677004" y="37533"/>
                  </a:lnTo>
                  <a:lnTo>
                    <a:pt x="631891" y="27724"/>
                  </a:lnTo>
                  <a:lnTo>
                    <a:pt x="586258" y="19357"/>
                  </a:lnTo>
                  <a:lnTo>
                    <a:pt x="540129" y="12454"/>
                  </a:lnTo>
                  <a:lnTo>
                    <a:pt x="493530" y="7043"/>
                  </a:lnTo>
                  <a:lnTo>
                    <a:pt x="446484" y="3146"/>
                  </a:lnTo>
                  <a:lnTo>
                    <a:pt x="399017" y="790"/>
                  </a:lnTo>
                  <a:lnTo>
                    <a:pt x="351155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54979" y="1580388"/>
              <a:ext cx="1899285" cy="2374900"/>
            </a:xfrm>
            <a:custGeom>
              <a:avLst/>
              <a:gdLst/>
              <a:ahLst/>
              <a:cxnLst/>
              <a:rect l="l" t="t" r="r" b="b"/>
              <a:pathLst>
                <a:path w="1899284" h="2374900">
                  <a:moveTo>
                    <a:pt x="0" y="0"/>
                  </a:moveTo>
                  <a:lnTo>
                    <a:pt x="351155" y="0"/>
                  </a:lnTo>
                  <a:lnTo>
                    <a:pt x="399017" y="790"/>
                  </a:lnTo>
                  <a:lnTo>
                    <a:pt x="446484" y="3146"/>
                  </a:lnTo>
                  <a:lnTo>
                    <a:pt x="493530" y="7043"/>
                  </a:lnTo>
                  <a:lnTo>
                    <a:pt x="540129" y="12454"/>
                  </a:lnTo>
                  <a:lnTo>
                    <a:pt x="586258" y="19357"/>
                  </a:lnTo>
                  <a:lnTo>
                    <a:pt x="631891" y="27724"/>
                  </a:lnTo>
                  <a:lnTo>
                    <a:pt x="677004" y="37533"/>
                  </a:lnTo>
                  <a:lnTo>
                    <a:pt x="721571" y="48758"/>
                  </a:lnTo>
                  <a:lnTo>
                    <a:pt x="765568" y="61373"/>
                  </a:lnTo>
                  <a:lnTo>
                    <a:pt x="808970" y="75355"/>
                  </a:lnTo>
                  <a:lnTo>
                    <a:pt x="851752" y="90678"/>
                  </a:lnTo>
                  <a:lnTo>
                    <a:pt x="893888" y="107317"/>
                  </a:lnTo>
                  <a:lnTo>
                    <a:pt x="935355" y="125249"/>
                  </a:lnTo>
                  <a:lnTo>
                    <a:pt x="976128" y="144446"/>
                  </a:lnTo>
                  <a:lnTo>
                    <a:pt x="1016181" y="164886"/>
                  </a:lnTo>
                  <a:lnTo>
                    <a:pt x="1055489" y="186542"/>
                  </a:lnTo>
                  <a:lnTo>
                    <a:pt x="1094028" y="209391"/>
                  </a:lnTo>
                  <a:lnTo>
                    <a:pt x="1131773" y="233407"/>
                  </a:lnTo>
                  <a:lnTo>
                    <a:pt x="1168700" y="258565"/>
                  </a:lnTo>
                  <a:lnTo>
                    <a:pt x="1204782" y="284840"/>
                  </a:lnTo>
                  <a:lnTo>
                    <a:pt x="1239995" y="312208"/>
                  </a:lnTo>
                  <a:lnTo>
                    <a:pt x="1274315" y="340644"/>
                  </a:lnTo>
                  <a:lnTo>
                    <a:pt x="1307717" y="370123"/>
                  </a:lnTo>
                  <a:lnTo>
                    <a:pt x="1340175" y="400620"/>
                  </a:lnTo>
                  <a:lnTo>
                    <a:pt x="1371664" y="432109"/>
                  </a:lnTo>
                  <a:lnTo>
                    <a:pt x="1402161" y="464567"/>
                  </a:lnTo>
                  <a:lnTo>
                    <a:pt x="1431640" y="497969"/>
                  </a:lnTo>
                  <a:lnTo>
                    <a:pt x="1460076" y="532289"/>
                  </a:lnTo>
                  <a:lnTo>
                    <a:pt x="1487444" y="567502"/>
                  </a:lnTo>
                  <a:lnTo>
                    <a:pt x="1513719" y="603584"/>
                  </a:lnTo>
                  <a:lnTo>
                    <a:pt x="1538877" y="640511"/>
                  </a:lnTo>
                  <a:lnTo>
                    <a:pt x="1562893" y="678256"/>
                  </a:lnTo>
                  <a:lnTo>
                    <a:pt x="1585742" y="716795"/>
                  </a:lnTo>
                  <a:lnTo>
                    <a:pt x="1607398" y="756103"/>
                  </a:lnTo>
                  <a:lnTo>
                    <a:pt x="1627838" y="796156"/>
                  </a:lnTo>
                  <a:lnTo>
                    <a:pt x="1647035" y="836929"/>
                  </a:lnTo>
                  <a:lnTo>
                    <a:pt x="1664967" y="878396"/>
                  </a:lnTo>
                  <a:lnTo>
                    <a:pt x="1681606" y="920532"/>
                  </a:lnTo>
                  <a:lnTo>
                    <a:pt x="1696929" y="963314"/>
                  </a:lnTo>
                  <a:lnTo>
                    <a:pt x="1710911" y="1006716"/>
                  </a:lnTo>
                  <a:lnTo>
                    <a:pt x="1723526" y="1050713"/>
                  </a:lnTo>
                  <a:lnTo>
                    <a:pt x="1734751" y="1095280"/>
                  </a:lnTo>
                  <a:lnTo>
                    <a:pt x="1744560" y="1140393"/>
                  </a:lnTo>
                  <a:lnTo>
                    <a:pt x="1752927" y="1186026"/>
                  </a:lnTo>
                  <a:lnTo>
                    <a:pt x="1759830" y="1232155"/>
                  </a:lnTo>
                  <a:lnTo>
                    <a:pt x="1765241" y="1278754"/>
                  </a:lnTo>
                  <a:lnTo>
                    <a:pt x="1769138" y="1325800"/>
                  </a:lnTo>
                  <a:lnTo>
                    <a:pt x="1771494" y="1373267"/>
                  </a:lnTo>
                  <a:lnTo>
                    <a:pt x="1772285" y="1421129"/>
                  </a:lnTo>
                  <a:lnTo>
                    <a:pt x="1772285" y="1678304"/>
                  </a:lnTo>
                  <a:lnTo>
                    <a:pt x="1898903" y="1678304"/>
                  </a:lnTo>
                  <a:lnTo>
                    <a:pt x="1534922" y="2374392"/>
                  </a:lnTo>
                  <a:lnTo>
                    <a:pt x="1170813" y="1678304"/>
                  </a:lnTo>
                  <a:lnTo>
                    <a:pt x="1297559" y="1678304"/>
                  </a:lnTo>
                  <a:lnTo>
                    <a:pt x="1297559" y="1421129"/>
                  </a:lnTo>
                  <a:lnTo>
                    <a:pt x="1296327" y="1372423"/>
                  </a:lnTo>
                  <a:lnTo>
                    <a:pt x="1292671" y="1324357"/>
                  </a:lnTo>
                  <a:lnTo>
                    <a:pt x="1286652" y="1276991"/>
                  </a:lnTo>
                  <a:lnTo>
                    <a:pt x="1278328" y="1230382"/>
                  </a:lnTo>
                  <a:lnTo>
                    <a:pt x="1267758" y="1184593"/>
                  </a:lnTo>
                  <a:lnTo>
                    <a:pt x="1255003" y="1139680"/>
                  </a:lnTo>
                  <a:lnTo>
                    <a:pt x="1240122" y="1095705"/>
                  </a:lnTo>
                  <a:lnTo>
                    <a:pt x="1223174" y="1052726"/>
                  </a:lnTo>
                  <a:lnTo>
                    <a:pt x="1204219" y="1010804"/>
                  </a:lnTo>
                  <a:lnTo>
                    <a:pt x="1183317" y="969996"/>
                  </a:lnTo>
                  <a:lnTo>
                    <a:pt x="1160526" y="930364"/>
                  </a:lnTo>
                  <a:lnTo>
                    <a:pt x="1135907" y="891965"/>
                  </a:lnTo>
                  <a:lnTo>
                    <a:pt x="1109518" y="854860"/>
                  </a:lnTo>
                  <a:lnTo>
                    <a:pt x="1081420" y="819109"/>
                  </a:lnTo>
                  <a:lnTo>
                    <a:pt x="1051672" y="784770"/>
                  </a:lnTo>
                  <a:lnTo>
                    <a:pt x="1020333" y="751903"/>
                  </a:lnTo>
                  <a:lnTo>
                    <a:pt x="987464" y="720567"/>
                  </a:lnTo>
                  <a:lnTo>
                    <a:pt x="953122" y="690823"/>
                  </a:lnTo>
                  <a:lnTo>
                    <a:pt x="917369" y="662728"/>
                  </a:lnTo>
                  <a:lnTo>
                    <a:pt x="880263" y="636344"/>
                  </a:lnTo>
                  <a:lnTo>
                    <a:pt x="841864" y="611729"/>
                  </a:lnTo>
                  <a:lnTo>
                    <a:pt x="802232" y="588942"/>
                  </a:lnTo>
                  <a:lnTo>
                    <a:pt x="761425" y="568043"/>
                  </a:lnTo>
                  <a:lnTo>
                    <a:pt x="719504" y="549092"/>
                  </a:lnTo>
                  <a:lnTo>
                    <a:pt x="676528" y="532148"/>
                  </a:lnTo>
                  <a:lnTo>
                    <a:pt x="632557" y="517270"/>
                  </a:lnTo>
                  <a:lnTo>
                    <a:pt x="587649" y="504518"/>
                  </a:lnTo>
                  <a:lnTo>
                    <a:pt x="541865" y="493951"/>
                  </a:lnTo>
                  <a:lnTo>
                    <a:pt x="495264" y="485629"/>
                  </a:lnTo>
                  <a:lnTo>
                    <a:pt x="447906" y="479611"/>
                  </a:lnTo>
                  <a:lnTo>
                    <a:pt x="399849" y="475957"/>
                  </a:lnTo>
                  <a:lnTo>
                    <a:pt x="351155" y="474725"/>
                  </a:lnTo>
                  <a:lnTo>
                    <a:pt x="0" y="47472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5531" y="1574279"/>
              <a:ext cx="2436926" cy="218391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93648" y="1580388"/>
              <a:ext cx="2374900" cy="2121535"/>
            </a:xfrm>
            <a:custGeom>
              <a:avLst/>
              <a:gdLst/>
              <a:ahLst/>
              <a:cxnLst/>
              <a:rect l="l" t="t" r="r" b="b"/>
              <a:pathLst>
                <a:path w="2374900" h="2121535">
                  <a:moveTo>
                    <a:pt x="1596771" y="0"/>
                  </a:moveTo>
                  <a:lnTo>
                    <a:pt x="1596771" y="89915"/>
                  </a:lnTo>
                  <a:lnTo>
                    <a:pt x="1539089" y="90643"/>
                  </a:lnTo>
                  <a:lnTo>
                    <a:pt x="1490914" y="92813"/>
                  </a:lnTo>
                  <a:lnTo>
                    <a:pt x="1443122" y="96404"/>
                  </a:lnTo>
                  <a:lnTo>
                    <a:pt x="1395734" y="101395"/>
                  </a:lnTo>
                  <a:lnTo>
                    <a:pt x="1348770" y="107765"/>
                  </a:lnTo>
                  <a:lnTo>
                    <a:pt x="1302252" y="115495"/>
                  </a:lnTo>
                  <a:lnTo>
                    <a:pt x="1256200" y="124562"/>
                  </a:lnTo>
                  <a:lnTo>
                    <a:pt x="1210635" y="134947"/>
                  </a:lnTo>
                  <a:lnTo>
                    <a:pt x="1165577" y="146628"/>
                  </a:lnTo>
                  <a:lnTo>
                    <a:pt x="1121048" y="159585"/>
                  </a:lnTo>
                  <a:lnTo>
                    <a:pt x="1077068" y="173797"/>
                  </a:lnTo>
                  <a:lnTo>
                    <a:pt x="1033658" y="189243"/>
                  </a:lnTo>
                  <a:lnTo>
                    <a:pt x="990838" y="205903"/>
                  </a:lnTo>
                  <a:lnTo>
                    <a:pt x="948630" y="223755"/>
                  </a:lnTo>
                  <a:lnTo>
                    <a:pt x="907054" y="242779"/>
                  </a:lnTo>
                  <a:lnTo>
                    <a:pt x="866131" y="262955"/>
                  </a:lnTo>
                  <a:lnTo>
                    <a:pt x="825882" y="284261"/>
                  </a:lnTo>
                  <a:lnTo>
                    <a:pt x="786327" y="306676"/>
                  </a:lnTo>
                  <a:lnTo>
                    <a:pt x="747487" y="330181"/>
                  </a:lnTo>
                  <a:lnTo>
                    <a:pt x="709384" y="354753"/>
                  </a:lnTo>
                  <a:lnTo>
                    <a:pt x="672037" y="380373"/>
                  </a:lnTo>
                  <a:lnTo>
                    <a:pt x="635468" y="407020"/>
                  </a:lnTo>
                  <a:lnTo>
                    <a:pt x="599697" y="434673"/>
                  </a:lnTo>
                  <a:lnTo>
                    <a:pt x="564744" y="463310"/>
                  </a:lnTo>
                  <a:lnTo>
                    <a:pt x="530632" y="492912"/>
                  </a:lnTo>
                  <a:lnTo>
                    <a:pt x="497380" y="523458"/>
                  </a:lnTo>
                  <a:lnTo>
                    <a:pt x="465010" y="554926"/>
                  </a:lnTo>
                  <a:lnTo>
                    <a:pt x="433542" y="587296"/>
                  </a:lnTo>
                  <a:lnTo>
                    <a:pt x="402996" y="620548"/>
                  </a:lnTo>
                  <a:lnTo>
                    <a:pt x="373394" y="654660"/>
                  </a:lnTo>
                  <a:lnTo>
                    <a:pt x="344757" y="689613"/>
                  </a:lnTo>
                  <a:lnTo>
                    <a:pt x="317104" y="725384"/>
                  </a:lnTo>
                  <a:lnTo>
                    <a:pt x="290457" y="761953"/>
                  </a:lnTo>
                  <a:lnTo>
                    <a:pt x="264837" y="799300"/>
                  </a:lnTo>
                  <a:lnTo>
                    <a:pt x="240265" y="837403"/>
                  </a:lnTo>
                  <a:lnTo>
                    <a:pt x="216760" y="876243"/>
                  </a:lnTo>
                  <a:lnTo>
                    <a:pt x="194345" y="915798"/>
                  </a:lnTo>
                  <a:lnTo>
                    <a:pt x="173039" y="956047"/>
                  </a:lnTo>
                  <a:lnTo>
                    <a:pt x="152863" y="996970"/>
                  </a:lnTo>
                  <a:lnTo>
                    <a:pt x="133839" y="1038546"/>
                  </a:lnTo>
                  <a:lnTo>
                    <a:pt x="115987" y="1080754"/>
                  </a:lnTo>
                  <a:lnTo>
                    <a:pt x="99327" y="1123574"/>
                  </a:lnTo>
                  <a:lnTo>
                    <a:pt x="83881" y="1166984"/>
                  </a:lnTo>
                  <a:lnTo>
                    <a:pt x="69669" y="1210964"/>
                  </a:lnTo>
                  <a:lnTo>
                    <a:pt x="56712" y="1255493"/>
                  </a:lnTo>
                  <a:lnTo>
                    <a:pt x="45031" y="1300551"/>
                  </a:lnTo>
                  <a:lnTo>
                    <a:pt x="34646" y="1346116"/>
                  </a:lnTo>
                  <a:lnTo>
                    <a:pt x="25579" y="1392168"/>
                  </a:lnTo>
                  <a:lnTo>
                    <a:pt x="17849" y="1438686"/>
                  </a:lnTo>
                  <a:lnTo>
                    <a:pt x="11479" y="1485650"/>
                  </a:lnTo>
                  <a:lnTo>
                    <a:pt x="6488" y="1533038"/>
                  </a:lnTo>
                  <a:lnTo>
                    <a:pt x="2897" y="1580830"/>
                  </a:lnTo>
                  <a:lnTo>
                    <a:pt x="727" y="1629005"/>
                  </a:lnTo>
                  <a:lnTo>
                    <a:pt x="0" y="1677542"/>
                  </a:lnTo>
                  <a:lnTo>
                    <a:pt x="0" y="2121408"/>
                  </a:lnTo>
                  <a:lnTo>
                    <a:pt x="530352" y="2121408"/>
                  </a:lnTo>
                  <a:lnTo>
                    <a:pt x="530352" y="1677542"/>
                  </a:lnTo>
                  <a:lnTo>
                    <a:pt x="531439" y="1629144"/>
                  </a:lnTo>
                  <a:lnTo>
                    <a:pt x="534672" y="1581305"/>
                  </a:lnTo>
                  <a:lnTo>
                    <a:pt x="540003" y="1534070"/>
                  </a:lnTo>
                  <a:lnTo>
                    <a:pt x="547385" y="1487488"/>
                  </a:lnTo>
                  <a:lnTo>
                    <a:pt x="556771" y="1441605"/>
                  </a:lnTo>
                  <a:lnTo>
                    <a:pt x="568116" y="1396467"/>
                  </a:lnTo>
                  <a:lnTo>
                    <a:pt x="581373" y="1352121"/>
                  </a:lnTo>
                  <a:lnTo>
                    <a:pt x="596494" y="1308613"/>
                  </a:lnTo>
                  <a:lnTo>
                    <a:pt x="613433" y="1265991"/>
                  </a:lnTo>
                  <a:lnTo>
                    <a:pt x="632144" y="1224301"/>
                  </a:lnTo>
                  <a:lnTo>
                    <a:pt x="652580" y="1183589"/>
                  </a:lnTo>
                  <a:lnTo>
                    <a:pt x="674694" y="1143903"/>
                  </a:lnTo>
                  <a:lnTo>
                    <a:pt x="698440" y="1105288"/>
                  </a:lnTo>
                  <a:lnTo>
                    <a:pt x="723770" y="1067792"/>
                  </a:lnTo>
                  <a:lnTo>
                    <a:pt x="750639" y="1031461"/>
                  </a:lnTo>
                  <a:lnTo>
                    <a:pt x="779000" y="996342"/>
                  </a:lnTo>
                  <a:lnTo>
                    <a:pt x="808805" y="962481"/>
                  </a:lnTo>
                  <a:lnTo>
                    <a:pt x="840009" y="929925"/>
                  </a:lnTo>
                  <a:lnTo>
                    <a:pt x="872565" y="898721"/>
                  </a:lnTo>
                  <a:lnTo>
                    <a:pt x="906426" y="868916"/>
                  </a:lnTo>
                  <a:lnTo>
                    <a:pt x="941545" y="840555"/>
                  </a:lnTo>
                  <a:lnTo>
                    <a:pt x="977876" y="813686"/>
                  </a:lnTo>
                  <a:lnTo>
                    <a:pt x="1015372" y="788356"/>
                  </a:lnTo>
                  <a:lnTo>
                    <a:pt x="1053987" y="764610"/>
                  </a:lnTo>
                  <a:lnTo>
                    <a:pt x="1093673" y="742496"/>
                  </a:lnTo>
                  <a:lnTo>
                    <a:pt x="1134385" y="722060"/>
                  </a:lnTo>
                  <a:lnTo>
                    <a:pt x="1176075" y="703349"/>
                  </a:lnTo>
                  <a:lnTo>
                    <a:pt x="1218697" y="686410"/>
                  </a:lnTo>
                  <a:lnTo>
                    <a:pt x="1262205" y="671289"/>
                  </a:lnTo>
                  <a:lnTo>
                    <a:pt x="1306551" y="658032"/>
                  </a:lnTo>
                  <a:lnTo>
                    <a:pt x="1351689" y="646687"/>
                  </a:lnTo>
                  <a:lnTo>
                    <a:pt x="1397572" y="637301"/>
                  </a:lnTo>
                  <a:lnTo>
                    <a:pt x="1444154" y="629919"/>
                  </a:lnTo>
                  <a:lnTo>
                    <a:pt x="1491389" y="624588"/>
                  </a:lnTo>
                  <a:lnTo>
                    <a:pt x="1539228" y="621355"/>
                  </a:lnTo>
                  <a:lnTo>
                    <a:pt x="1587627" y="620267"/>
                  </a:lnTo>
                  <a:lnTo>
                    <a:pt x="1596771" y="620267"/>
                  </a:lnTo>
                  <a:lnTo>
                    <a:pt x="1596771" y="710184"/>
                  </a:lnTo>
                  <a:lnTo>
                    <a:pt x="2374391" y="355091"/>
                  </a:lnTo>
                  <a:lnTo>
                    <a:pt x="159677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3648" y="1580388"/>
              <a:ext cx="2374900" cy="2121535"/>
            </a:xfrm>
            <a:custGeom>
              <a:avLst/>
              <a:gdLst/>
              <a:ahLst/>
              <a:cxnLst/>
              <a:rect l="l" t="t" r="r" b="b"/>
              <a:pathLst>
                <a:path w="2374900" h="2121535">
                  <a:moveTo>
                    <a:pt x="0" y="2121408"/>
                  </a:moveTo>
                  <a:lnTo>
                    <a:pt x="0" y="1677542"/>
                  </a:lnTo>
                  <a:lnTo>
                    <a:pt x="727" y="1629005"/>
                  </a:lnTo>
                  <a:lnTo>
                    <a:pt x="2897" y="1580830"/>
                  </a:lnTo>
                  <a:lnTo>
                    <a:pt x="6488" y="1533038"/>
                  </a:lnTo>
                  <a:lnTo>
                    <a:pt x="11479" y="1485650"/>
                  </a:lnTo>
                  <a:lnTo>
                    <a:pt x="17849" y="1438686"/>
                  </a:lnTo>
                  <a:lnTo>
                    <a:pt x="25579" y="1392168"/>
                  </a:lnTo>
                  <a:lnTo>
                    <a:pt x="34646" y="1346116"/>
                  </a:lnTo>
                  <a:lnTo>
                    <a:pt x="45031" y="1300551"/>
                  </a:lnTo>
                  <a:lnTo>
                    <a:pt x="56712" y="1255493"/>
                  </a:lnTo>
                  <a:lnTo>
                    <a:pt x="69669" y="1210964"/>
                  </a:lnTo>
                  <a:lnTo>
                    <a:pt x="83881" y="1166984"/>
                  </a:lnTo>
                  <a:lnTo>
                    <a:pt x="99327" y="1123574"/>
                  </a:lnTo>
                  <a:lnTo>
                    <a:pt x="115987" y="1080754"/>
                  </a:lnTo>
                  <a:lnTo>
                    <a:pt x="133839" y="1038546"/>
                  </a:lnTo>
                  <a:lnTo>
                    <a:pt x="152863" y="996970"/>
                  </a:lnTo>
                  <a:lnTo>
                    <a:pt x="173039" y="956047"/>
                  </a:lnTo>
                  <a:lnTo>
                    <a:pt x="194345" y="915798"/>
                  </a:lnTo>
                  <a:lnTo>
                    <a:pt x="216760" y="876243"/>
                  </a:lnTo>
                  <a:lnTo>
                    <a:pt x="240265" y="837403"/>
                  </a:lnTo>
                  <a:lnTo>
                    <a:pt x="264837" y="799300"/>
                  </a:lnTo>
                  <a:lnTo>
                    <a:pt x="290457" y="761953"/>
                  </a:lnTo>
                  <a:lnTo>
                    <a:pt x="317104" y="725384"/>
                  </a:lnTo>
                  <a:lnTo>
                    <a:pt x="344757" y="689613"/>
                  </a:lnTo>
                  <a:lnTo>
                    <a:pt x="373394" y="654660"/>
                  </a:lnTo>
                  <a:lnTo>
                    <a:pt x="402996" y="620548"/>
                  </a:lnTo>
                  <a:lnTo>
                    <a:pt x="433542" y="587296"/>
                  </a:lnTo>
                  <a:lnTo>
                    <a:pt x="465010" y="554926"/>
                  </a:lnTo>
                  <a:lnTo>
                    <a:pt x="497380" y="523458"/>
                  </a:lnTo>
                  <a:lnTo>
                    <a:pt x="530632" y="492912"/>
                  </a:lnTo>
                  <a:lnTo>
                    <a:pt x="564744" y="463310"/>
                  </a:lnTo>
                  <a:lnTo>
                    <a:pt x="599697" y="434673"/>
                  </a:lnTo>
                  <a:lnTo>
                    <a:pt x="635468" y="407020"/>
                  </a:lnTo>
                  <a:lnTo>
                    <a:pt x="672037" y="380373"/>
                  </a:lnTo>
                  <a:lnTo>
                    <a:pt x="709384" y="354753"/>
                  </a:lnTo>
                  <a:lnTo>
                    <a:pt x="747487" y="330181"/>
                  </a:lnTo>
                  <a:lnTo>
                    <a:pt x="786327" y="306676"/>
                  </a:lnTo>
                  <a:lnTo>
                    <a:pt x="825882" y="284261"/>
                  </a:lnTo>
                  <a:lnTo>
                    <a:pt x="866131" y="262955"/>
                  </a:lnTo>
                  <a:lnTo>
                    <a:pt x="907054" y="242779"/>
                  </a:lnTo>
                  <a:lnTo>
                    <a:pt x="948630" y="223755"/>
                  </a:lnTo>
                  <a:lnTo>
                    <a:pt x="990838" y="205903"/>
                  </a:lnTo>
                  <a:lnTo>
                    <a:pt x="1033658" y="189243"/>
                  </a:lnTo>
                  <a:lnTo>
                    <a:pt x="1077068" y="173797"/>
                  </a:lnTo>
                  <a:lnTo>
                    <a:pt x="1121048" y="159585"/>
                  </a:lnTo>
                  <a:lnTo>
                    <a:pt x="1165577" y="146628"/>
                  </a:lnTo>
                  <a:lnTo>
                    <a:pt x="1210635" y="134947"/>
                  </a:lnTo>
                  <a:lnTo>
                    <a:pt x="1256200" y="124562"/>
                  </a:lnTo>
                  <a:lnTo>
                    <a:pt x="1302252" y="115495"/>
                  </a:lnTo>
                  <a:lnTo>
                    <a:pt x="1348770" y="107765"/>
                  </a:lnTo>
                  <a:lnTo>
                    <a:pt x="1395734" y="101395"/>
                  </a:lnTo>
                  <a:lnTo>
                    <a:pt x="1443122" y="96404"/>
                  </a:lnTo>
                  <a:lnTo>
                    <a:pt x="1490914" y="92813"/>
                  </a:lnTo>
                  <a:lnTo>
                    <a:pt x="1539089" y="90643"/>
                  </a:lnTo>
                  <a:lnTo>
                    <a:pt x="1587627" y="89915"/>
                  </a:lnTo>
                  <a:lnTo>
                    <a:pt x="1596771" y="89915"/>
                  </a:lnTo>
                  <a:lnTo>
                    <a:pt x="1596771" y="0"/>
                  </a:lnTo>
                  <a:lnTo>
                    <a:pt x="2374391" y="355091"/>
                  </a:lnTo>
                  <a:lnTo>
                    <a:pt x="1596771" y="710184"/>
                  </a:lnTo>
                  <a:lnTo>
                    <a:pt x="1596771" y="620267"/>
                  </a:lnTo>
                  <a:lnTo>
                    <a:pt x="1587627" y="620267"/>
                  </a:lnTo>
                  <a:lnTo>
                    <a:pt x="1539228" y="621355"/>
                  </a:lnTo>
                  <a:lnTo>
                    <a:pt x="1491389" y="624588"/>
                  </a:lnTo>
                  <a:lnTo>
                    <a:pt x="1444154" y="629919"/>
                  </a:lnTo>
                  <a:lnTo>
                    <a:pt x="1397572" y="637301"/>
                  </a:lnTo>
                  <a:lnTo>
                    <a:pt x="1351689" y="646687"/>
                  </a:lnTo>
                  <a:lnTo>
                    <a:pt x="1306551" y="658032"/>
                  </a:lnTo>
                  <a:lnTo>
                    <a:pt x="1262205" y="671289"/>
                  </a:lnTo>
                  <a:lnTo>
                    <a:pt x="1218697" y="686410"/>
                  </a:lnTo>
                  <a:lnTo>
                    <a:pt x="1176075" y="703349"/>
                  </a:lnTo>
                  <a:lnTo>
                    <a:pt x="1134385" y="722060"/>
                  </a:lnTo>
                  <a:lnTo>
                    <a:pt x="1093673" y="742496"/>
                  </a:lnTo>
                  <a:lnTo>
                    <a:pt x="1053987" y="764610"/>
                  </a:lnTo>
                  <a:lnTo>
                    <a:pt x="1015372" y="788356"/>
                  </a:lnTo>
                  <a:lnTo>
                    <a:pt x="977876" y="813686"/>
                  </a:lnTo>
                  <a:lnTo>
                    <a:pt x="941545" y="840555"/>
                  </a:lnTo>
                  <a:lnTo>
                    <a:pt x="906426" y="868916"/>
                  </a:lnTo>
                  <a:lnTo>
                    <a:pt x="872565" y="898721"/>
                  </a:lnTo>
                  <a:lnTo>
                    <a:pt x="840009" y="929925"/>
                  </a:lnTo>
                  <a:lnTo>
                    <a:pt x="808805" y="962481"/>
                  </a:lnTo>
                  <a:lnTo>
                    <a:pt x="779000" y="996342"/>
                  </a:lnTo>
                  <a:lnTo>
                    <a:pt x="750639" y="1031461"/>
                  </a:lnTo>
                  <a:lnTo>
                    <a:pt x="723770" y="1067792"/>
                  </a:lnTo>
                  <a:lnTo>
                    <a:pt x="698440" y="1105288"/>
                  </a:lnTo>
                  <a:lnTo>
                    <a:pt x="674694" y="1143903"/>
                  </a:lnTo>
                  <a:lnTo>
                    <a:pt x="652580" y="1183589"/>
                  </a:lnTo>
                  <a:lnTo>
                    <a:pt x="632144" y="1224301"/>
                  </a:lnTo>
                  <a:lnTo>
                    <a:pt x="613433" y="1265991"/>
                  </a:lnTo>
                  <a:lnTo>
                    <a:pt x="596494" y="1308613"/>
                  </a:lnTo>
                  <a:lnTo>
                    <a:pt x="581373" y="1352121"/>
                  </a:lnTo>
                  <a:lnTo>
                    <a:pt x="568116" y="1396467"/>
                  </a:lnTo>
                  <a:lnTo>
                    <a:pt x="556771" y="1441605"/>
                  </a:lnTo>
                  <a:lnTo>
                    <a:pt x="547385" y="1487488"/>
                  </a:lnTo>
                  <a:lnTo>
                    <a:pt x="540003" y="1534070"/>
                  </a:lnTo>
                  <a:lnTo>
                    <a:pt x="534672" y="1581305"/>
                  </a:lnTo>
                  <a:lnTo>
                    <a:pt x="531439" y="1629144"/>
                  </a:lnTo>
                  <a:lnTo>
                    <a:pt x="530352" y="1677542"/>
                  </a:lnTo>
                  <a:lnTo>
                    <a:pt x="530352" y="2121408"/>
                  </a:lnTo>
                  <a:lnTo>
                    <a:pt x="0" y="2121408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22447" y="3889260"/>
              <a:ext cx="3006852" cy="86714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871216" y="3919728"/>
              <a:ext cx="2915920" cy="765175"/>
            </a:xfrm>
            <a:custGeom>
              <a:avLst/>
              <a:gdLst/>
              <a:ahLst/>
              <a:cxnLst/>
              <a:rect l="l" t="t" r="r" b="b"/>
              <a:pathLst>
                <a:path w="2915920" h="765175">
                  <a:moveTo>
                    <a:pt x="382523" y="0"/>
                  </a:moveTo>
                  <a:lnTo>
                    <a:pt x="0" y="382524"/>
                  </a:lnTo>
                  <a:lnTo>
                    <a:pt x="382523" y="765048"/>
                  </a:lnTo>
                  <a:lnTo>
                    <a:pt x="382523" y="573786"/>
                  </a:lnTo>
                  <a:lnTo>
                    <a:pt x="2915411" y="573786"/>
                  </a:lnTo>
                  <a:lnTo>
                    <a:pt x="2915411" y="191262"/>
                  </a:lnTo>
                  <a:lnTo>
                    <a:pt x="382523" y="191262"/>
                  </a:lnTo>
                  <a:lnTo>
                    <a:pt x="38252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71216" y="3919728"/>
              <a:ext cx="2915920" cy="765175"/>
            </a:xfrm>
            <a:custGeom>
              <a:avLst/>
              <a:gdLst/>
              <a:ahLst/>
              <a:cxnLst/>
              <a:rect l="l" t="t" r="r" b="b"/>
              <a:pathLst>
                <a:path w="2915920" h="765175">
                  <a:moveTo>
                    <a:pt x="2915411" y="573786"/>
                  </a:moveTo>
                  <a:lnTo>
                    <a:pt x="382523" y="573786"/>
                  </a:lnTo>
                  <a:lnTo>
                    <a:pt x="382523" y="765048"/>
                  </a:lnTo>
                  <a:lnTo>
                    <a:pt x="0" y="382524"/>
                  </a:lnTo>
                  <a:lnTo>
                    <a:pt x="382523" y="0"/>
                  </a:lnTo>
                  <a:lnTo>
                    <a:pt x="382523" y="191262"/>
                  </a:lnTo>
                  <a:lnTo>
                    <a:pt x="2915411" y="191262"/>
                  </a:lnTo>
                  <a:lnTo>
                    <a:pt x="2915411" y="573786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122070" y="461899"/>
            <a:ext cx="6898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Judgment</a:t>
            </a:r>
            <a:r>
              <a:rPr spc="-35" dirty="0"/>
              <a:t> </a:t>
            </a:r>
            <a:r>
              <a:rPr dirty="0"/>
              <a:t>&amp;</a:t>
            </a:r>
            <a:r>
              <a:rPr spc="-70" dirty="0"/>
              <a:t> </a:t>
            </a:r>
            <a:r>
              <a:rPr dirty="0"/>
              <a:t>Decision</a:t>
            </a:r>
            <a:r>
              <a:rPr spc="-35" dirty="0"/>
              <a:t> </a:t>
            </a:r>
            <a:r>
              <a:rPr spc="-10" dirty="0"/>
              <a:t>Making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616452" y="1580388"/>
            <a:ext cx="1664335" cy="46228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26034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204"/>
              </a:spcBef>
            </a:pPr>
            <a:r>
              <a:rPr sz="2400" spc="-10" dirty="0">
                <a:latin typeface="Calibri"/>
                <a:cs typeface="Calibri"/>
              </a:rPr>
              <a:t>Experience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27647" y="4116323"/>
            <a:ext cx="1426845" cy="46228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27305" rIns="0" bIns="0" rtlCol="0">
            <a:spAutoFit/>
          </a:bodyPr>
          <a:lstStyle/>
          <a:p>
            <a:pPr marL="284480">
              <a:lnSpc>
                <a:spcPct val="100000"/>
              </a:lnSpc>
              <a:spcBef>
                <a:spcPts val="215"/>
              </a:spcBef>
            </a:pPr>
            <a:r>
              <a:rPr sz="2400" spc="-10" dirty="0">
                <a:latin typeface="Calibri"/>
                <a:cs typeface="Calibri"/>
              </a:rPr>
              <a:t>Reflect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791" y="4116323"/>
            <a:ext cx="1426845" cy="46228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27305" rIns="0" bIns="0" rtlCol="0">
            <a:spAutoFit/>
          </a:bodyPr>
          <a:lstStyle/>
          <a:p>
            <a:pPr marL="275590">
              <a:lnSpc>
                <a:spcPct val="100000"/>
              </a:lnSpc>
              <a:spcBef>
                <a:spcPts val="215"/>
              </a:spcBef>
            </a:pPr>
            <a:r>
              <a:rPr sz="2400" spc="-10" dirty="0">
                <a:latin typeface="Calibri"/>
                <a:cs typeface="Calibri"/>
              </a:rPr>
              <a:t>Predict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070" y="461899"/>
            <a:ext cx="6898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Judgment</a:t>
            </a:r>
            <a:r>
              <a:rPr spc="-35" dirty="0"/>
              <a:t> </a:t>
            </a:r>
            <a:r>
              <a:rPr dirty="0"/>
              <a:t>&amp;</a:t>
            </a:r>
            <a:r>
              <a:rPr spc="-70" dirty="0"/>
              <a:t> </a:t>
            </a:r>
            <a:r>
              <a:rPr dirty="0"/>
              <a:t>Decision</a:t>
            </a:r>
            <a:r>
              <a:rPr spc="-35" dirty="0"/>
              <a:t> </a:t>
            </a:r>
            <a:r>
              <a:rPr spc="-10" dirty="0"/>
              <a:t>Making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6770370" cy="384047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Developing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Judgment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Through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experience</a:t>
            </a:r>
            <a:endParaRPr sz="28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Debrief</a:t>
            </a:r>
            <a:r>
              <a:rPr sz="2400" spc="-35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with</a:t>
            </a:r>
            <a:r>
              <a:rPr sz="2400" spc="-35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6ABD2"/>
                </a:solidFill>
                <a:latin typeface="Calibri"/>
                <a:cs typeface="Calibri"/>
              </a:rPr>
              <a:t>Mentors</a:t>
            </a:r>
            <a:endParaRPr sz="24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Natural</a:t>
            </a:r>
            <a:r>
              <a:rPr sz="2400" spc="-100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feedback</a:t>
            </a:r>
            <a:r>
              <a:rPr sz="2400" spc="-75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6ABD2"/>
                </a:solidFill>
                <a:latin typeface="Calibri"/>
                <a:cs typeface="Calibri"/>
              </a:rPr>
              <a:t>loop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Through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other’s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experience</a:t>
            </a:r>
            <a:endParaRPr sz="28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Incident</a:t>
            </a:r>
            <a:r>
              <a:rPr sz="2400" spc="-35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6ABD2"/>
                </a:solidFill>
                <a:latin typeface="Calibri"/>
                <a:cs typeface="Calibri"/>
              </a:rPr>
              <a:t>reports</a:t>
            </a:r>
            <a:endParaRPr sz="24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Accidents</a:t>
            </a:r>
            <a:r>
              <a:rPr sz="2400" spc="-40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in</a:t>
            </a:r>
            <a:r>
              <a:rPr sz="2400" spc="-10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North</a:t>
            </a:r>
            <a:r>
              <a:rPr sz="2400" spc="-15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American</a:t>
            </a:r>
            <a:r>
              <a:rPr sz="2400" spc="-30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6ABD2"/>
                </a:solidFill>
                <a:latin typeface="Calibri"/>
                <a:cs typeface="Calibri"/>
              </a:rPr>
              <a:t>Mountaineering</a:t>
            </a:r>
            <a:endParaRPr sz="24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16ABD2"/>
                </a:solidFill>
                <a:latin typeface="Calibri"/>
                <a:cs typeface="Calibri"/>
              </a:rPr>
              <a:t>Campfire</a:t>
            </a:r>
            <a:r>
              <a:rPr sz="2400" spc="-95" dirty="0">
                <a:solidFill>
                  <a:srgbClr val="16ABD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6ABD2"/>
                </a:solidFill>
                <a:latin typeface="Calibri"/>
                <a:cs typeface="Calibri"/>
              </a:rPr>
              <a:t>stories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070" y="461899"/>
            <a:ext cx="6898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Judgment</a:t>
            </a:r>
            <a:r>
              <a:rPr spc="-35" dirty="0"/>
              <a:t> </a:t>
            </a:r>
            <a:r>
              <a:rPr dirty="0"/>
              <a:t>&amp;</a:t>
            </a:r>
            <a:r>
              <a:rPr spc="-70" dirty="0"/>
              <a:t> </a:t>
            </a:r>
            <a:r>
              <a:rPr dirty="0"/>
              <a:t>Decision</a:t>
            </a:r>
            <a:r>
              <a:rPr spc="-35" dirty="0"/>
              <a:t> </a:t>
            </a:r>
            <a:r>
              <a:rPr spc="-10" dirty="0"/>
              <a:t>Making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7560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Learning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not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just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only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happens in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tensions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opposites,</a:t>
            </a:r>
            <a:r>
              <a:rPr sz="3200" spc="-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but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also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went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well,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both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require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proper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debriefs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reflection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7836" y="1900409"/>
              <a:ext cx="88847" cy="371406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624577" y="1913382"/>
              <a:ext cx="0" cy="3657600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42643" y="3473132"/>
              <a:ext cx="6745224" cy="10661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86078" y="3509009"/>
              <a:ext cx="6650355" cy="0"/>
            </a:xfrm>
            <a:custGeom>
              <a:avLst/>
              <a:gdLst/>
              <a:ahLst/>
              <a:cxnLst/>
              <a:rect l="l" t="t" r="r" b="b"/>
              <a:pathLst>
                <a:path w="6650355">
                  <a:moveTo>
                    <a:pt x="0" y="0"/>
                  </a:moveTo>
                  <a:lnTo>
                    <a:pt x="6650228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8071" y="1513332"/>
              <a:ext cx="3328416" cy="206044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385315" y="1537716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3238500" y="0"/>
                  </a:moveTo>
                  <a:lnTo>
                    <a:pt x="0" y="0"/>
                  </a:lnTo>
                  <a:lnTo>
                    <a:pt x="0" y="1970531"/>
                  </a:lnTo>
                  <a:lnTo>
                    <a:pt x="3238500" y="1970531"/>
                  </a:lnTo>
                  <a:lnTo>
                    <a:pt x="32385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85315" y="1537716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0" y="1970531"/>
                  </a:moveTo>
                  <a:lnTo>
                    <a:pt x="3238500" y="1970531"/>
                  </a:lnTo>
                  <a:lnTo>
                    <a:pt x="3238500" y="0"/>
                  </a:lnTo>
                  <a:lnTo>
                    <a:pt x="0" y="0"/>
                  </a:lnTo>
                  <a:lnTo>
                    <a:pt x="0" y="1970531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6571" y="1513332"/>
              <a:ext cx="3328416" cy="206044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623815" y="1537716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3238499" y="0"/>
                  </a:moveTo>
                  <a:lnTo>
                    <a:pt x="0" y="0"/>
                  </a:lnTo>
                  <a:lnTo>
                    <a:pt x="0" y="1970531"/>
                  </a:lnTo>
                  <a:lnTo>
                    <a:pt x="3238499" y="1970531"/>
                  </a:lnTo>
                  <a:lnTo>
                    <a:pt x="3238499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23815" y="1537716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0" y="1970531"/>
                  </a:moveTo>
                  <a:lnTo>
                    <a:pt x="3238499" y="1970531"/>
                  </a:lnTo>
                  <a:lnTo>
                    <a:pt x="3238499" y="0"/>
                  </a:lnTo>
                  <a:lnTo>
                    <a:pt x="0" y="0"/>
                  </a:lnTo>
                  <a:lnTo>
                    <a:pt x="0" y="1970531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8071" y="3483864"/>
              <a:ext cx="3328416" cy="206044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85315" y="3508247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3238500" y="0"/>
                  </a:moveTo>
                  <a:lnTo>
                    <a:pt x="0" y="0"/>
                  </a:lnTo>
                  <a:lnTo>
                    <a:pt x="0" y="1970532"/>
                  </a:lnTo>
                  <a:lnTo>
                    <a:pt x="3238500" y="1970532"/>
                  </a:lnTo>
                  <a:lnTo>
                    <a:pt x="323850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85315" y="3508247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0" y="1970532"/>
                  </a:moveTo>
                  <a:lnTo>
                    <a:pt x="3238500" y="1970532"/>
                  </a:lnTo>
                  <a:lnTo>
                    <a:pt x="3238500" y="0"/>
                  </a:lnTo>
                  <a:lnTo>
                    <a:pt x="0" y="0"/>
                  </a:lnTo>
                  <a:lnTo>
                    <a:pt x="0" y="1970532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6571" y="3483864"/>
              <a:ext cx="3328416" cy="206044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623815" y="3508247"/>
              <a:ext cx="3238500" cy="1971039"/>
            </a:xfrm>
            <a:custGeom>
              <a:avLst/>
              <a:gdLst/>
              <a:ahLst/>
              <a:cxnLst/>
              <a:rect l="l" t="t" r="r" b="b"/>
              <a:pathLst>
                <a:path w="3238500" h="1971039">
                  <a:moveTo>
                    <a:pt x="0" y="1970532"/>
                  </a:moveTo>
                  <a:lnTo>
                    <a:pt x="3238499" y="1970532"/>
                  </a:lnTo>
                  <a:lnTo>
                    <a:pt x="3238499" y="0"/>
                  </a:lnTo>
                  <a:lnTo>
                    <a:pt x="0" y="0"/>
                  </a:lnTo>
                  <a:lnTo>
                    <a:pt x="0" y="1970532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879473" y="461899"/>
            <a:ext cx="5380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Decision</a:t>
            </a:r>
            <a:r>
              <a:rPr spc="-30" dirty="0"/>
              <a:t> </a:t>
            </a:r>
            <a:r>
              <a:rPr dirty="0"/>
              <a:t>Making</a:t>
            </a:r>
            <a:r>
              <a:rPr spc="-15" dirty="0"/>
              <a:t> </a:t>
            </a:r>
            <a:r>
              <a:rPr spc="-10" dirty="0"/>
              <a:t>Matrix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986021" y="5961684"/>
            <a:ext cx="1277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Consequence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2091" y="3024632"/>
            <a:ext cx="254000" cy="96901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0" dirty="0">
                <a:latin typeface="Calibri"/>
                <a:cs typeface="Calibri"/>
              </a:rPr>
              <a:t>Likelihood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57010" y="2325370"/>
            <a:ext cx="388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RED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29150" y="3521964"/>
            <a:ext cx="3228975" cy="19526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73355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YELLOW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85033" y="4327652"/>
            <a:ext cx="652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GREEN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9888" y="2280030"/>
            <a:ext cx="3230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YELLOW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878" y="461899"/>
            <a:ext cx="7682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Expeditionary</a:t>
            </a:r>
            <a:r>
              <a:rPr spc="-85" dirty="0"/>
              <a:t> </a:t>
            </a:r>
            <a:r>
              <a:rPr dirty="0"/>
              <a:t>Leadership</a:t>
            </a:r>
            <a:r>
              <a:rPr spc="-65" dirty="0"/>
              <a:t> </a:t>
            </a:r>
            <a:r>
              <a:rPr dirty="0"/>
              <a:t>at</a:t>
            </a:r>
            <a:r>
              <a:rPr spc="-55" dirty="0"/>
              <a:t> </a:t>
            </a:r>
            <a:r>
              <a:rPr spc="-20" dirty="0"/>
              <a:t>NOLS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4290060" cy="112966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4-7-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1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Leadership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Model</a:t>
            </a:r>
            <a:endParaRPr sz="32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4 </a:t>
            </a:r>
            <a:r>
              <a:rPr sz="2800" spc="-10" dirty="0">
                <a:latin typeface="Calibri"/>
                <a:cs typeface="Calibri"/>
              </a:rPr>
              <a:t>Roles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8124" y="6075699"/>
              <a:ext cx="6958714" cy="13212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22375" y="6083808"/>
              <a:ext cx="6899909" cy="79375"/>
            </a:xfrm>
            <a:custGeom>
              <a:avLst/>
              <a:gdLst/>
              <a:ahLst/>
              <a:cxnLst/>
              <a:rect l="l" t="t" r="r" b="b"/>
              <a:pathLst>
                <a:path w="6899909" h="79375">
                  <a:moveTo>
                    <a:pt x="6821813" y="53300"/>
                  </a:moveTo>
                  <a:lnTo>
                    <a:pt x="6821728" y="79209"/>
                  </a:lnTo>
                  <a:lnTo>
                    <a:pt x="6873954" y="53352"/>
                  </a:lnTo>
                  <a:lnTo>
                    <a:pt x="6834809" y="53352"/>
                  </a:lnTo>
                  <a:lnTo>
                    <a:pt x="6821813" y="53300"/>
                  </a:lnTo>
                  <a:close/>
                </a:path>
                <a:path w="6899909" h="79375">
                  <a:moveTo>
                    <a:pt x="6821898" y="27392"/>
                  </a:moveTo>
                  <a:lnTo>
                    <a:pt x="6821813" y="53300"/>
                  </a:lnTo>
                  <a:lnTo>
                    <a:pt x="6834809" y="53352"/>
                  </a:lnTo>
                  <a:lnTo>
                    <a:pt x="6834936" y="27444"/>
                  </a:lnTo>
                  <a:lnTo>
                    <a:pt x="6821898" y="27392"/>
                  </a:lnTo>
                  <a:close/>
                </a:path>
                <a:path w="6899909" h="79375">
                  <a:moveTo>
                    <a:pt x="6821982" y="1485"/>
                  </a:moveTo>
                  <a:lnTo>
                    <a:pt x="6821898" y="27392"/>
                  </a:lnTo>
                  <a:lnTo>
                    <a:pt x="6834936" y="27444"/>
                  </a:lnTo>
                  <a:lnTo>
                    <a:pt x="6834809" y="53352"/>
                  </a:lnTo>
                  <a:lnTo>
                    <a:pt x="6873954" y="53352"/>
                  </a:lnTo>
                  <a:lnTo>
                    <a:pt x="6899579" y="40665"/>
                  </a:lnTo>
                  <a:lnTo>
                    <a:pt x="6821982" y="1485"/>
                  </a:lnTo>
                  <a:close/>
                </a:path>
                <a:path w="6899909" h="79375">
                  <a:moveTo>
                    <a:pt x="101" y="0"/>
                  </a:moveTo>
                  <a:lnTo>
                    <a:pt x="0" y="25907"/>
                  </a:lnTo>
                  <a:lnTo>
                    <a:pt x="6821813" y="53300"/>
                  </a:lnTo>
                  <a:lnTo>
                    <a:pt x="6821898" y="2739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1268" y="1316735"/>
              <a:ext cx="237832" cy="48371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83564" y="1418082"/>
              <a:ext cx="78105" cy="4678680"/>
            </a:xfrm>
            <a:custGeom>
              <a:avLst/>
              <a:gdLst/>
              <a:ahLst/>
              <a:cxnLst/>
              <a:rect l="l" t="t" r="r" b="b"/>
              <a:pathLst>
                <a:path w="78105" h="4678680">
                  <a:moveTo>
                    <a:pt x="51816" y="64769"/>
                  </a:moveTo>
                  <a:lnTo>
                    <a:pt x="25908" y="64769"/>
                  </a:lnTo>
                  <a:lnTo>
                    <a:pt x="25908" y="4678362"/>
                  </a:lnTo>
                  <a:lnTo>
                    <a:pt x="51816" y="4678362"/>
                  </a:lnTo>
                  <a:lnTo>
                    <a:pt x="51816" y="64769"/>
                  </a:lnTo>
                  <a:close/>
                </a:path>
                <a:path w="78105" h="4678680">
                  <a:moveTo>
                    <a:pt x="38862" y="0"/>
                  </a:moveTo>
                  <a:lnTo>
                    <a:pt x="0" y="77723"/>
                  </a:lnTo>
                  <a:lnTo>
                    <a:pt x="25908" y="77723"/>
                  </a:lnTo>
                  <a:lnTo>
                    <a:pt x="25908" y="64769"/>
                  </a:lnTo>
                  <a:lnTo>
                    <a:pt x="71247" y="64769"/>
                  </a:lnTo>
                  <a:lnTo>
                    <a:pt x="38862" y="0"/>
                  </a:lnTo>
                  <a:close/>
                </a:path>
                <a:path w="78105" h="4678680">
                  <a:moveTo>
                    <a:pt x="71247" y="64769"/>
                  </a:moveTo>
                  <a:lnTo>
                    <a:pt x="51816" y="64769"/>
                  </a:lnTo>
                  <a:lnTo>
                    <a:pt x="51816" y="77723"/>
                  </a:lnTo>
                  <a:lnTo>
                    <a:pt x="77724" y="77723"/>
                  </a:lnTo>
                  <a:lnTo>
                    <a:pt x="71247" y="64769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85874" y="5128174"/>
              <a:ext cx="1595679" cy="78809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524000" y="5143499"/>
              <a:ext cx="1524000" cy="716280"/>
            </a:xfrm>
            <a:custGeom>
              <a:avLst/>
              <a:gdLst/>
              <a:ahLst/>
              <a:cxnLst/>
              <a:rect l="l" t="t" r="r" b="b"/>
              <a:pathLst>
                <a:path w="1524000" h="716279">
                  <a:moveTo>
                    <a:pt x="762000" y="0"/>
                  </a:moveTo>
                  <a:lnTo>
                    <a:pt x="699499" y="1187"/>
                  </a:lnTo>
                  <a:lnTo>
                    <a:pt x="638390" y="4688"/>
                  </a:lnTo>
                  <a:lnTo>
                    <a:pt x="578870" y="10411"/>
                  </a:lnTo>
                  <a:lnTo>
                    <a:pt x="521134" y="18263"/>
                  </a:lnTo>
                  <a:lnTo>
                    <a:pt x="465379" y="28152"/>
                  </a:lnTo>
                  <a:lnTo>
                    <a:pt x="411800" y="39985"/>
                  </a:lnTo>
                  <a:lnTo>
                    <a:pt x="360594" y="53671"/>
                  </a:lnTo>
                  <a:lnTo>
                    <a:pt x="311956" y="69116"/>
                  </a:lnTo>
                  <a:lnTo>
                    <a:pt x="266083" y="86229"/>
                  </a:lnTo>
                  <a:lnTo>
                    <a:pt x="223170" y="104917"/>
                  </a:lnTo>
                  <a:lnTo>
                    <a:pt x="183414" y="125089"/>
                  </a:lnTo>
                  <a:lnTo>
                    <a:pt x="147011" y="146651"/>
                  </a:lnTo>
                  <a:lnTo>
                    <a:pt x="114156" y="169512"/>
                  </a:lnTo>
                  <a:lnTo>
                    <a:pt x="59876" y="218759"/>
                  </a:lnTo>
                  <a:lnTo>
                    <a:pt x="22143" y="272093"/>
                  </a:lnTo>
                  <a:lnTo>
                    <a:pt x="2525" y="328774"/>
                  </a:lnTo>
                  <a:lnTo>
                    <a:pt x="0" y="358140"/>
                  </a:lnTo>
                  <a:lnTo>
                    <a:pt x="2525" y="387512"/>
                  </a:lnTo>
                  <a:lnTo>
                    <a:pt x="22143" y="444203"/>
                  </a:lnTo>
                  <a:lnTo>
                    <a:pt x="59876" y="497541"/>
                  </a:lnTo>
                  <a:lnTo>
                    <a:pt x="114156" y="546790"/>
                  </a:lnTo>
                  <a:lnTo>
                    <a:pt x="147011" y="569650"/>
                  </a:lnTo>
                  <a:lnTo>
                    <a:pt x="183414" y="591211"/>
                  </a:lnTo>
                  <a:lnTo>
                    <a:pt x="223170" y="611381"/>
                  </a:lnTo>
                  <a:lnTo>
                    <a:pt x="266083" y="630067"/>
                  </a:lnTo>
                  <a:lnTo>
                    <a:pt x="311956" y="647178"/>
                  </a:lnTo>
                  <a:lnTo>
                    <a:pt x="360594" y="662621"/>
                  </a:lnTo>
                  <a:lnTo>
                    <a:pt x="411800" y="676304"/>
                  </a:lnTo>
                  <a:lnTo>
                    <a:pt x="465379" y="688134"/>
                  </a:lnTo>
                  <a:lnTo>
                    <a:pt x="521134" y="698021"/>
                  </a:lnTo>
                  <a:lnTo>
                    <a:pt x="578870" y="705871"/>
                  </a:lnTo>
                  <a:lnTo>
                    <a:pt x="638390" y="711592"/>
                  </a:lnTo>
                  <a:lnTo>
                    <a:pt x="699499" y="715092"/>
                  </a:lnTo>
                  <a:lnTo>
                    <a:pt x="762000" y="716280"/>
                  </a:lnTo>
                  <a:lnTo>
                    <a:pt x="824500" y="715092"/>
                  </a:lnTo>
                  <a:lnTo>
                    <a:pt x="885609" y="711592"/>
                  </a:lnTo>
                  <a:lnTo>
                    <a:pt x="945129" y="705871"/>
                  </a:lnTo>
                  <a:lnTo>
                    <a:pt x="1002865" y="698021"/>
                  </a:lnTo>
                  <a:lnTo>
                    <a:pt x="1058620" y="688134"/>
                  </a:lnTo>
                  <a:lnTo>
                    <a:pt x="1112199" y="676304"/>
                  </a:lnTo>
                  <a:lnTo>
                    <a:pt x="1163405" y="662621"/>
                  </a:lnTo>
                  <a:lnTo>
                    <a:pt x="1212043" y="647178"/>
                  </a:lnTo>
                  <a:lnTo>
                    <a:pt x="1257916" y="630067"/>
                  </a:lnTo>
                  <a:lnTo>
                    <a:pt x="1300829" y="611381"/>
                  </a:lnTo>
                  <a:lnTo>
                    <a:pt x="1340585" y="591211"/>
                  </a:lnTo>
                  <a:lnTo>
                    <a:pt x="1376988" y="569650"/>
                  </a:lnTo>
                  <a:lnTo>
                    <a:pt x="1409843" y="546790"/>
                  </a:lnTo>
                  <a:lnTo>
                    <a:pt x="1464123" y="497541"/>
                  </a:lnTo>
                  <a:lnTo>
                    <a:pt x="1501856" y="444203"/>
                  </a:lnTo>
                  <a:lnTo>
                    <a:pt x="1521474" y="387512"/>
                  </a:lnTo>
                  <a:lnTo>
                    <a:pt x="1524000" y="358140"/>
                  </a:lnTo>
                  <a:lnTo>
                    <a:pt x="1521474" y="328774"/>
                  </a:lnTo>
                  <a:lnTo>
                    <a:pt x="1501856" y="272093"/>
                  </a:lnTo>
                  <a:lnTo>
                    <a:pt x="1464123" y="218759"/>
                  </a:lnTo>
                  <a:lnTo>
                    <a:pt x="1409843" y="169512"/>
                  </a:lnTo>
                  <a:lnTo>
                    <a:pt x="1376988" y="146651"/>
                  </a:lnTo>
                  <a:lnTo>
                    <a:pt x="1340585" y="125089"/>
                  </a:lnTo>
                  <a:lnTo>
                    <a:pt x="1300829" y="104917"/>
                  </a:lnTo>
                  <a:lnTo>
                    <a:pt x="1257916" y="86229"/>
                  </a:lnTo>
                  <a:lnTo>
                    <a:pt x="1212043" y="69116"/>
                  </a:lnTo>
                  <a:lnTo>
                    <a:pt x="1163405" y="53671"/>
                  </a:lnTo>
                  <a:lnTo>
                    <a:pt x="1112199" y="39985"/>
                  </a:lnTo>
                  <a:lnTo>
                    <a:pt x="1058620" y="28152"/>
                  </a:lnTo>
                  <a:lnTo>
                    <a:pt x="1002865" y="18263"/>
                  </a:lnTo>
                  <a:lnTo>
                    <a:pt x="945129" y="10411"/>
                  </a:lnTo>
                  <a:lnTo>
                    <a:pt x="885609" y="4688"/>
                  </a:lnTo>
                  <a:lnTo>
                    <a:pt x="824500" y="1187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4000" y="5143499"/>
              <a:ext cx="1524000" cy="716280"/>
            </a:xfrm>
            <a:custGeom>
              <a:avLst/>
              <a:gdLst/>
              <a:ahLst/>
              <a:cxnLst/>
              <a:rect l="l" t="t" r="r" b="b"/>
              <a:pathLst>
                <a:path w="1524000" h="716279">
                  <a:moveTo>
                    <a:pt x="0" y="358140"/>
                  </a:moveTo>
                  <a:lnTo>
                    <a:pt x="9972" y="300061"/>
                  </a:lnTo>
                  <a:lnTo>
                    <a:pt x="38843" y="244961"/>
                  </a:lnTo>
                  <a:lnTo>
                    <a:pt x="85046" y="193578"/>
                  </a:lnTo>
                  <a:lnTo>
                    <a:pt x="147011" y="146651"/>
                  </a:lnTo>
                  <a:lnTo>
                    <a:pt x="183414" y="125089"/>
                  </a:lnTo>
                  <a:lnTo>
                    <a:pt x="223170" y="104917"/>
                  </a:lnTo>
                  <a:lnTo>
                    <a:pt x="266083" y="86229"/>
                  </a:lnTo>
                  <a:lnTo>
                    <a:pt x="311956" y="69116"/>
                  </a:lnTo>
                  <a:lnTo>
                    <a:pt x="360594" y="53671"/>
                  </a:lnTo>
                  <a:lnTo>
                    <a:pt x="411800" y="39985"/>
                  </a:lnTo>
                  <a:lnTo>
                    <a:pt x="465379" y="28152"/>
                  </a:lnTo>
                  <a:lnTo>
                    <a:pt x="521134" y="18263"/>
                  </a:lnTo>
                  <a:lnTo>
                    <a:pt x="578870" y="10411"/>
                  </a:lnTo>
                  <a:lnTo>
                    <a:pt x="638390" y="4688"/>
                  </a:lnTo>
                  <a:lnTo>
                    <a:pt x="699499" y="1187"/>
                  </a:lnTo>
                  <a:lnTo>
                    <a:pt x="762000" y="0"/>
                  </a:lnTo>
                  <a:lnTo>
                    <a:pt x="824500" y="1187"/>
                  </a:lnTo>
                  <a:lnTo>
                    <a:pt x="885609" y="4688"/>
                  </a:lnTo>
                  <a:lnTo>
                    <a:pt x="945129" y="10411"/>
                  </a:lnTo>
                  <a:lnTo>
                    <a:pt x="1002865" y="18263"/>
                  </a:lnTo>
                  <a:lnTo>
                    <a:pt x="1058620" y="28152"/>
                  </a:lnTo>
                  <a:lnTo>
                    <a:pt x="1112199" y="39985"/>
                  </a:lnTo>
                  <a:lnTo>
                    <a:pt x="1163405" y="53671"/>
                  </a:lnTo>
                  <a:lnTo>
                    <a:pt x="1212043" y="69116"/>
                  </a:lnTo>
                  <a:lnTo>
                    <a:pt x="1257916" y="86229"/>
                  </a:lnTo>
                  <a:lnTo>
                    <a:pt x="1300829" y="104917"/>
                  </a:lnTo>
                  <a:lnTo>
                    <a:pt x="1340585" y="125089"/>
                  </a:lnTo>
                  <a:lnTo>
                    <a:pt x="1376988" y="146651"/>
                  </a:lnTo>
                  <a:lnTo>
                    <a:pt x="1409843" y="169512"/>
                  </a:lnTo>
                  <a:lnTo>
                    <a:pt x="1464123" y="218759"/>
                  </a:lnTo>
                  <a:lnTo>
                    <a:pt x="1501856" y="272093"/>
                  </a:lnTo>
                  <a:lnTo>
                    <a:pt x="1521474" y="328774"/>
                  </a:lnTo>
                  <a:lnTo>
                    <a:pt x="1524000" y="358140"/>
                  </a:lnTo>
                  <a:lnTo>
                    <a:pt x="1521474" y="387512"/>
                  </a:lnTo>
                  <a:lnTo>
                    <a:pt x="1501856" y="444203"/>
                  </a:lnTo>
                  <a:lnTo>
                    <a:pt x="1464123" y="497541"/>
                  </a:lnTo>
                  <a:lnTo>
                    <a:pt x="1409843" y="546790"/>
                  </a:lnTo>
                  <a:lnTo>
                    <a:pt x="1376988" y="569650"/>
                  </a:lnTo>
                  <a:lnTo>
                    <a:pt x="1340585" y="591211"/>
                  </a:lnTo>
                  <a:lnTo>
                    <a:pt x="1300829" y="611381"/>
                  </a:lnTo>
                  <a:lnTo>
                    <a:pt x="1257916" y="630067"/>
                  </a:lnTo>
                  <a:lnTo>
                    <a:pt x="1212043" y="647178"/>
                  </a:lnTo>
                  <a:lnTo>
                    <a:pt x="1163405" y="662621"/>
                  </a:lnTo>
                  <a:lnTo>
                    <a:pt x="1112199" y="676304"/>
                  </a:lnTo>
                  <a:lnTo>
                    <a:pt x="1058620" y="688134"/>
                  </a:lnTo>
                  <a:lnTo>
                    <a:pt x="1002865" y="698021"/>
                  </a:lnTo>
                  <a:lnTo>
                    <a:pt x="945129" y="705871"/>
                  </a:lnTo>
                  <a:lnTo>
                    <a:pt x="885609" y="711592"/>
                  </a:lnTo>
                  <a:lnTo>
                    <a:pt x="824500" y="715092"/>
                  </a:lnTo>
                  <a:lnTo>
                    <a:pt x="762000" y="716280"/>
                  </a:lnTo>
                  <a:lnTo>
                    <a:pt x="699499" y="715092"/>
                  </a:lnTo>
                  <a:lnTo>
                    <a:pt x="638390" y="711592"/>
                  </a:lnTo>
                  <a:lnTo>
                    <a:pt x="578870" y="705871"/>
                  </a:lnTo>
                  <a:lnTo>
                    <a:pt x="521134" y="698021"/>
                  </a:lnTo>
                  <a:lnTo>
                    <a:pt x="465379" y="688134"/>
                  </a:lnTo>
                  <a:lnTo>
                    <a:pt x="411800" y="676304"/>
                  </a:lnTo>
                  <a:lnTo>
                    <a:pt x="360594" y="662621"/>
                  </a:lnTo>
                  <a:lnTo>
                    <a:pt x="311956" y="647178"/>
                  </a:lnTo>
                  <a:lnTo>
                    <a:pt x="266083" y="630067"/>
                  </a:lnTo>
                  <a:lnTo>
                    <a:pt x="223170" y="611381"/>
                  </a:lnTo>
                  <a:lnTo>
                    <a:pt x="183414" y="591211"/>
                  </a:lnTo>
                  <a:lnTo>
                    <a:pt x="147011" y="569650"/>
                  </a:lnTo>
                  <a:lnTo>
                    <a:pt x="114156" y="546790"/>
                  </a:lnTo>
                  <a:lnTo>
                    <a:pt x="59876" y="497541"/>
                  </a:lnTo>
                  <a:lnTo>
                    <a:pt x="22143" y="444203"/>
                  </a:lnTo>
                  <a:lnTo>
                    <a:pt x="2525" y="387512"/>
                  </a:lnTo>
                  <a:lnTo>
                    <a:pt x="0" y="35814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70988" y="4401299"/>
              <a:ext cx="1613915" cy="80773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618232" y="4425696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762000" y="0"/>
                  </a:moveTo>
                  <a:lnTo>
                    <a:pt x="699499" y="1189"/>
                  </a:lnTo>
                  <a:lnTo>
                    <a:pt x="638390" y="4696"/>
                  </a:lnTo>
                  <a:lnTo>
                    <a:pt x="578870" y="10428"/>
                  </a:lnTo>
                  <a:lnTo>
                    <a:pt x="521134" y="18294"/>
                  </a:lnTo>
                  <a:lnTo>
                    <a:pt x="465379" y="28199"/>
                  </a:lnTo>
                  <a:lnTo>
                    <a:pt x="411800" y="40054"/>
                  </a:lnTo>
                  <a:lnTo>
                    <a:pt x="360594" y="53764"/>
                  </a:lnTo>
                  <a:lnTo>
                    <a:pt x="311956" y="69238"/>
                  </a:lnTo>
                  <a:lnTo>
                    <a:pt x="266083" y="86383"/>
                  </a:lnTo>
                  <a:lnTo>
                    <a:pt x="223170" y="105108"/>
                  </a:lnTo>
                  <a:lnTo>
                    <a:pt x="183414" y="125319"/>
                  </a:lnTo>
                  <a:lnTo>
                    <a:pt x="147011" y="146925"/>
                  </a:lnTo>
                  <a:lnTo>
                    <a:pt x="114156" y="169834"/>
                  </a:lnTo>
                  <a:lnTo>
                    <a:pt x="59876" y="219188"/>
                  </a:lnTo>
                  <a:lnTo>
                    <a:pt x="22143" y="272643"/>
                  </a:lnTo>
                  <a:lnTo>
                    <a:pt x="2525" y="329462"/>
                  </a:lnTo>
                  <a:lnTo>
                    <a:pt x="0" y="358901"/>
                  </a:lnTo>
                  <a:lnTo>
                    <a:pt x="2525" y="388341"/>
                  </a:lnTo>
                  <a:lnTo>
                    <a:pt x="22143" y="445160"/>
                  </a:lnTo>
                  <a:lnTo>
                    <a:pt x="59876" y="498615"/>
                  </a:lnTo>
                  <a:lnTo>
                    <a:pt x="114156" y="547969"/>
                  </a:lnTo>
                  <a:lnTo>
                    <a:pt x="147011" y="570878"/>
                  </a:lnTo>
                  <a:lnTo>
                    <a:pt x="183414" y="592484"/>
                  </a:lnTo>
                  <a:lnTo>
                    <a:pt x="223170" y="612695"/>
                  </a:lnTo>
                  <a:lnTo>
                    <a:pt x="266083" y="631420"/>
                  </a:lnTo>
                  <a:lnTo>
                    <a:pt x="311956" y="648565"/>
                  </a:lnTo>
                  <a:lnTo>
                    <a:pt x="360594" y="664039"/>
                  </a:lnTo>
                  <a:lnTo>
                    <a:pt x="411800" y="677749"/>
                  </a:lnTo>
                  <a:lnTo>
                    <a:pt x="465379" y="689604"/>
                  </a:lnTo>
                  <a:lnTo>
                    <a:pt x="521134" y="699509"/>
                  </a:lnTo>
                  <a:lnTo>
                    <a:pt x="578870" y="707375"/>
                  </a:lnTo>
                  <a:lnTo>
                    <a:pt x="638390" y="713107"/>
                  </a:lnTo>
                  <a:lnTo>
                    <a:pt x="699499" y="716614"/>
                  </a:lnTo>
                  <a:lnTo>
                    <a:pt x="762000" y="717803"/>
                  </a:lnTo>
                  <a:lnTo>
                    <a:pt x="824500" y="716614"/>
                  </a:lnTo>
                  <a:lnTo>
                    <a:pt x="885609" y="713107"/>
                  </a:lnTo>
                  <a:lnTo>
                    <a:pt x="945129" y="707375"/>
                  </a:lnTo>
                  <a:lnTo>
                    <a:pt x="1002865" y="699509"/>
                  </a:lnTo>
                  <a:lnTo>
                    <a:pt x="1058620" y="689604"/>
                  </a:lnTo>
                  <a:lnTo>
                    <a:pt x="1112199" y="677749"/>
                  </a:lnTo>
                  <a:lnTo>
                    <a:pt x="1163405" y="664039"/>
                  </a:lnTo>
                  <a:lnTo>
                    <a:pt x="1212043" y="648565"/>
                  </a:lnTo>
                  <a:lnTo>
                    <a:pt x="1257916" y="631420"/>
                  </a:lnTo>
                  <a:lnTo>
                    <a:pt x="1300829" y="612695"/>
                  </a:lnTo>
                  <a:lnTo>
                    <a:pt x="1340585" y="592484"/>
                  </a:lnTo>
                  <a:lnTo>
                    <a:pt x="1376988" y="570878"/>
                  </a:lnTo>
                  <a:lnTo>
                    <a:pt x="1409843" y="547969"/>
                  </a:lnTo>
                  <a:lnTo>
                    <a:pt x="1464123" y="498615"/>
                  </a:lnTo>
                  <a:lnTo>
                    <a:pt x="1501856" y="445160"/>
                  </a:lnTo>
                  <a:lnTo>
                    <a:pt x="1521474" y="388341"/>
                  </a:lnTo>
                  <a:lnTo>
                    <a:pt x="1524000" y="358901"/>
                  </a:lnTo>
                  <a:lnTo>
                    <a:pt x="1521474" y="329462"/>
                  </a:lnTo>
                  <a:lnTo>
                    <a:pt x="1501856" y="272643"/>
                  </a:lnTo>
                  <a:lnTo>
                    <a:pt x="1464123" y="219188"/>
                  </a:lnTo>
                  <a:lnTo>
                    <a:pt x="1409843" y="169834"/>
                  </a:lnTo>
                  <a:lnTo>
                    <a:pt x="1376988" y="146925"/>
                  </a:lnTo>
                  <a:lnTo>
                    <a:pt x="1340585" y="125319"/>
                  </a:lnTo>
                  <a:lnTo>
                    <a:pt x="1300829" y="105108"/>
                  </a:lnTo>
                  <a:lnTo>
                    <a:pt x="1257916" y="86383"/>
                  </a:lnTo>
                  <a:lnTo>
                    <a:pt x="1212043" y="69238"/>
                  </a:lnTo>
                  <a:lnTo>
                    <a:pt x="1163405" y="53764"/>
                  </a:lnTo>
                  <a:lnTo>
                    <a:pt x="1112199" y="40054"/>
                  </a:lnTo>
                  <a:lnTo>
                    <a:pt x="1058620" y="28199"/>
                  </a:lnTo>
                  <a:lnTo>
                    <a:pt x="1002865" y="18294"/>
                  </a:lnTo>
                  <a:lnTo>
                    <a:pt x="945129" y="10428"/>
                  </a:lnTo>
                  <a:lnTo>
                    <a:pt x="885609" y="4696"/>
                  </a:lnTo>
                  <a:lnTo>
                    <a:pt x="824500" y="1189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18232" y="4425696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0" y="358901"/>
                  </a:moveTo>
                  <a:lnTo>
                    <a:pt x="9972" y="300678"/>
                  </a:lnTo>
                  <a:lnTo>
                    <a:pt x="38843" y="245449"/>
                  </a:lnTo>
                  <a:lnTo>
                    <a:pt x="85046" y="193952"/>
                  </a:lnTo>
                  <a:lnTo>
                    <a:pt x="147011" y="146925"/>
                  </a:lnTo>
                  <a:lnTo>
                    <a:pt x="183414" y="125319"/>
                  </a:lnTo>
                  <a:lnTo>
                    <a:pt x="223170" y="105108"/>
                  </a:lnTo>
                  <a:lnTo>
                    <a:pt x="266083" y="86383"/>
                  </a:lnTo>
                  <a:lnTo>
                    <a:pt x="311956" y="69238"/>
                  </a:lnTo>
                  <a:lnTo>
                    <a:pt x="360594" y="53764"/>
                  </a:lnTo>
                  <a:lnTo>
                    <a:pt x="411800" y="40054"/>
                  </a:lnTo>
                  <a:lnTo>
                    <a:pt x="465379" y="28199"/>
                  </a:lnTo>
                  <a:lnTo>
                    <a:pt x="521134" y="18294"/>
                  </a:lnTo>
                  <a:lnTo>
                    <a:pt x="578870" y="10428"/>
                  </a:lnTo>
                  <a:lnTo>
                    <a:pt x="638390" y="4696"/>
                  </a:lnTo>
                  <a:lnTo>
                    <a:pt x="699499" y="1189"/>
                  </a:lnTo>
                  <a:lnTo>
                    <a:pt x="762000" y="0"/>
                  </a:lnTo>
                  <a:lnTo>
                    <a:pt x="824500" y="1189"/>
                  </a:lnTo>
                  <a:lnTo>
                    <a:pt x="885609" y="4696"/>
                  </a:lnTo>
                  <a:lnTo>
                    <a:pt x="945129" y="10428"/>
                  </a:lnTo>
                  <a:lnTo>
                    <a:pt x="1002865" y="18294"/>
                  </a:lnTo>
                  <a:lnTo>
                    <a:pt x="1058620" y="28199"/>
                  </a:lnTo>
                  <a:lnTo>
                    <a:pt x="1112199" y="40054"/>
                  </a:lnTo>
                  <a:lnTo>
                    <a:pt x="1163405" y="53764"/>
                  </a:lnTo>
                  <a:lnTo>
                    <a:pt x="1212043" y="69238"/>
                  </a:lnTo>
                  <a:lnTo>
                    <a:pt x="1257916" y="86383"/>
                  </a:lnTo>
                  <a:lnTo>
                    <a:pt x="1300829" y="105108"/>
                  </a:lnTo>
                  <a:lnTo>
                    <a:pt x="1340585" y="125319"/>
                  </a:lnTo>
                  <a:lnTo>
                    <a:pt x="1376988" y="146925"/>
                  </a:lnTo>
                  <a:lnTo>
                    <a:pt x="1409843" y="169834"/>
                  </a:lnTo>
                  <a:lnTo>
                    <a:pt x="1464123" y="219188"/>
                  </a:lnTo>
                  <a:lnTo>
                    <a:pt x="1501856" y="272643"/>
                  </a:lnTo>
                  <a:lnTo>
                    <a:pt x="1521474" y="329462"/>
                  </a:lnTo>
                  <a:lnTo>
                    <a:pt x="1524000" y="358901"/>
                  </a:lnTo>
                  <a:lnTo>
                    <a:pt x="1521474" y="388341"/>
                  </a:lnTo>
                  <a:lnTo>
                    <a:pt x="1501856" y="445160"/>
                  </a:lnTo>
                  <a:lnTo>
                    <a:pt x="1464123" y="498615"/>
                  </a:lnTo>
                  <a:lnTo>
                    <a:pt x="1409843" y="547969"/>
                  </a:lnTo>
                  <a:lnTo>
                    <a:pt x="1376988" y="570878"/>
                  </a:lnTo>
                  <a:lnTo>
                    <a:pt x="1340585" y="592484"/>
                  </a:lnTo>
                  <a:lnTo>
                    <a:pt x="1300829" y="612695"/>
                  </a:lnTo>
                  <a:lnTo>
                    <a:pt x="1257916" y="631420"/>
                  </a:lnTo>
                  <a:lnTo>
                    <a:pt x="1212043" y="648565"/>
                  </a:lnTo>
                  <a:lnTo>
                    <a:pt x="1163405" y="664039"/>
                  </a:lnTo>
                  <a:lnTo>
                    <a:pt x="1112199" y="677749"/>
                  </a:lnTo>
                  <a:lnTo>
                    <a:pt x="1058620" y="689604"/>
                  </a:lnTo>
                  <a:lnTo>
                    <a:pt x="1002865" y="699509"/>
                  </a:lnTo>
                  <a:lnTo>
                    <a:pt x="945129" y="707375"/>
                  </a:lnTo>
                  <a:lnTo>
                    <a:pt x="885609" y="713107"/>
                  </a:lnTo>
                  <a:lnTo>
                    <a:pt x="824500" y="716614"/>
                  </a:lnTo>
                  <a:lnTo>
                    <a:pt x="762000" y="717803"/>
                  </a:lnTo>
                  <a:lnTo>
                    <a:pt x="699499" y="716614"/>
                  </a:lnTo>
                  <a:lnTo>
                    <a:pt x="638390" y="713107"/>
                  </a:lnTo>
                  <a:lnTo>
                    <a:pt x="578870" y="707375"/>
                  </a:lnTo>
                  <a:lnTo>
                    <a:pt x="521134" y="699509"/>
                  </a:lnTo>
                  <a:lnTo>
                    <a:pt x="465379" y="689604"/>
                  </a:lnTo>
                  <a:lnTo>
                    <a:pt x="411800" y="677749"/>
                  </a:lnTo>
                  <a:lnTo>
                    <a:pt x="360594" y="664039"/>
                  </a:lnTo>
                  <a:lnTo>
                    <a:pt x="311956" y="648565"/>
                  </a:lnTo>
                  <a:lnTo>
                    <a:pt x="266083" y="631420"/>
                  </a:lnTo>
                  <a:lnTo>
                    <a:pt x="223170" y="612695"/>
                  </a:lnTo>
                  <a:lnTo>
                    <a:pt x="183414" y="592484"/>
                  </a:lnTo>
                  <a:lnTo>
                    <a:pt x="147011" y="570878"/>
                  </a:lnTo>
                  <a:lnTo>
                    <a:pt x="114156" y="547969"/>
                  </a:lnTo>
                  <a:lnTo>
                    <a:pt x="59876" y="498615"/>
                  </a:lnTo>
                  <a:lnTo>
                    <a:pt x="22143" y="445160"/>
                  </a:lnTo>
                  <a:lnTo>
                    <a:pt x="2525" y="388341"/>
                  </a:lnTo>
                  <a:lnTo>
                    <a:pt x="0" y="358901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5220" y="3692639"/>
              <a:ext cx="1613915" cy="80773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712464" y="3717035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762000" y="0"/>
                  </a:moveTo>
                  <a:lnTo>
                    <a:pt x="699499" y="1189"/>
                  </a:lnTo>
                  <a:lnTo>
                    <a:pt x="638390" y="4696"/>
                  </a:lnTo>
                  <a:lnTo>
                    <a:pt x="578870" y="10428"/>
                  </a:lnTo>
                  <a:lnTo>
                    <a:pt x="521134" y="18294"/>
                  </a:lnTo>
                  <a:lnTo>
                    <a:pt x="465379" y="28199"/>
                  </a:lnTo>
                  <a:lnTo>
                    <a:pt x="411800" y="40054"/>
                  </a:lnTo>
                  <a:lnTo>
                    <a:pt x="360594" y="53764"/>
                  </a:lnTo>
                  <a:lnTo>
                    <a:pt x="311956" y="69238"/>
                  </a:lnTo>
                  <a:lnTo>
                    <a:pt x="266083" y="86383"/>
                  </a:lnTo>
                  <a:lnTo>
                    <a:pt x="223170" y="105108"/>
                  </a:lnTo>
                  <a:lnTo>
                    <a:pt x="183414" y="125319"/>
                  </a:lnTo>
                  <a:lnTo>
                    <a:pt x="147011" y="146925"/>
                  </a:lnTo>
                  <a:lnTo>
                    <a:pt x="114156" y="169834"/>
                  </a:lnTo>
                  <a:lnTo>
                    <a:pt x="59876" y="219188"/>
                  </a:lnTo>
                  <a:lnTo>
                    <a:pt x="22143" y="272643"/>
                  </a:lnTo>
                  <a:lnTo>
                    <a:pt x="2525" y="329462"/>
                  </a:lnTo>
                  <a:lnTo>
                    <a:pt x="0" y="358901"/>
                  </a:lnTo>
                  <a:lnTo>
                    <a:pt x="2525" y="388341"/>
                  </a:lnTo>
                  <a:lnTo>
                    <a:pt x="22143" y="445160"/>
                  </a:lnTo>
                  <a:lnTo>
                    <a:pt x="59876" y="498615"/>
                  </a:lnTo>
                  <a:lnTo>
                    <a:pt x="114156" y="547969"/>
                  </a:lnTo>
                  <a:lnTo>
                    <a:pt x="147011" y="570878"/>
                  </a:lnTo>
                  <a:lnTo>
                    <a:pt x="183414" y="592484"/>
                  </a:lnTo>
                  <a:lnTo>
                    <a:pt x="223170" y="612695"/>
                  </a:lnTo>
                  <a:lnTo>
                    <a:pt x="266083" y="631420"/>
                  </a:lnTo>
                  <a:lnTo>
                    <a:pt x="311956" y="648565"/>
                  </a:lnTo>
                  <a:lnTo>
                    <a:pt x="360594" y="664039"/>
                  </a:lnTo>
                  <a:lnTo>
                    <a:pt x="411800" y="677749"/>
                  </a:lnTo>
                  <a:lnTo>
                    <a:pt x="465379" y="689604"/>
                  </a:lnTo>
                  <a:lnTo>
                    <a:pt x="521134" y="699509"/>
                  </a:lnTo>
                  <a:lnTo>
                    <a:pt x="578870" y="707375"/>
                  </a:lnTo>
                  <a:lnTo>
                    <a:pt x="638390" y="713107"/>
                  </a:lnTo>
                  <a:lnTo>
                    <a:pt x="699499" y="716614"/>
                  </a:lnTo>
                  <a:lnTo>
                    <a:pt x="762000" y="717803"/>
                  </a:lnTo>
                  <a:lnTo>
                    <a:pt x="824500" y="716614"/>
                  </a:lnTo>
                  <a:lnTo>
                    <a:pt x="885609" y="713107"/>
                  </a:lnTo>
                  <a:lnTo>
                    <a:pt x="945129" y="707375"/>
                  </a:lnTo>
                  <a:lnTo>
                    <a:pt x="1002865" y="699509"/>
                  </a:lnTo>
                  <a:lnTo>
                    <a:pt x="1058620" y="689604"/>
                  </a:lnTo>
                  <a:lnTo>
                    <a:pt x="1112199" y="677749"/>
                  </a:lnTo>
                  <a:lnTo>
                    <a:pt x="1163405" y="664039"/>
                  </a:lnTo>
                  <a:lnTo>
                    <a:pt x="1212043" y="648565"/>
                  </a:lnTo>
                  <a:lnTo>
                    <a:pt x="1257916" y="631420"/>
                  </a:lnTo>
                  <a:lnTo>
                    <a:pt x="1300829" y="612695"/>
                  </a:lnTo>
                  <a:lnTo>
                    <a:pt x="1340585" y="592484"/>
                  </a:lnTo>
                  <a:lnTo>
                    <a:pt x="1376988" y="570878"/>
                  </a:lnTo>
                  <a:lnTo>
                    <a:pt x="1409843" y="547969"/>
                  </a:lnTo>
                  <a:lnTo>
                    <a:pt x="1464123" y="498615"/>
                  </a:lnTo>
                  <a:lnTo>
                    <a:pt x="1501856" y="445160"/>
                  </a:lnTo>
                  <a:lnTo>
                    <a:pt x="1521474" y="388341"/>
                  </a:lnTo>
                  <a:lnTo>
                    <a:pt x="1524000" y="358901"/>
                  </a:lnTo>
                  <a:lnTo>
                    <a:pt x="1521474" y="329462"/>
                  </a:lnTo>
                  <a:lnTo>
                    <a:pt x="1501856" y="272643"/>
                  </a:lnTo>
                  <a:lnTo>
                    <a:pt x="1464123" y="219188"/>
                  </a:lnTo>
                  <a:lnTo>
                    <a:pt x="1409843" y="169834"/>
                  </a:lnTo>
                  <a:lnTo>
                    <a:pt x="1376988" y="146925"/>
                  </a:lnTo>
                  <a:lnTo>
                    <a:pt x="1340585" y="125319"/>
                  </a:lnTo>
                  <a:lnTo>
                    <a:pt x="1300829" y="105108"/>
                  </a:lnTo>
                  <a:lnTo>
                    <a:pt x="1257916" y="86383"/>
                  </a:lnTo>
                  <a:lnTo>
                    <a:pt x="1212043" y="69238"/>
                  </a:lnTo>
                  <a:lnTo>
                    <a:pt x="1163405" y="53764"/>
                  </a:lnTo>
                  <a:lnTo>
                    <a:pt x="1112199" y="40054"/>
                  </a:lnTo>
                  <a:lnTo>
                    <a:pt x="1058620" y="28199"/>
                  </a:lnTo>
                  <a:lnTo>
                    <a:pt x="1002865" y="18294"/>
                  </a:lnTo>
                  <a:lnTo>
                    <a:pt x="945129" y="10428"/>
                  </a:lnTo>
                  <a:lnTo>
                    <a:pt x="885609" y="4696"/>
                  </a:lnTo>
                  <a:lnTo>
                    <a:pt x="824500" y="1189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12464" y="3717035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0" y="358901"/>
                  </a:moveTo>
                  <a:lnTo>
                    <a:pt x="9972" y="300678"/>
                  </a:lnTo>
                  <a:lnTo>
                    <a:pt x="38843" y="245449"/>
                  </a:lnTo>
                  <a:lnTo>
                    <a:pt x="85046" y="193952"/>
                  </a:lnTo>
                  <a:lnTo>
                    <a:pt x="147011" y="146925"/>
                  </a:lnTo>
                  <a:lnTo>
                    <a:pt x="183414" y="125319"/>
                  </a:lnTo>
                  <a:lnTo>
                    <a:pt x="223170" y="105108"/>
                  </a:lnTo>
                  <a:lnTo>
                    <a:pt x="266083" y="86383"/>
                  </a:lnTo>
                  <a:lnTo>
                    <a:pt x="311956" y="69238"/>
                  </a:lnTo>
                  <a:lnTo>
                    <a:pt x="360594" y="53764"/>
                  </a:lnTo>
                  <a:lnTo>
                    <a:pt x="411800" y="40054"/>
                  </a:lnTo>
                  <a:lnTo>
                    <a:pt x="465379" y="28199"/>
                  </a:lnTo>
                  <a:lnTo>
                    <a:pt x="521134" y="18294"/>
                  </a:lnTo>
                  <a:lnTo>
                    <a:pt x="578870" y="10428"/>
                  </a:lnTo>
                  <a:lnTo>
                    <a:pt x="638390" y="4696"/>
                  </a:lnTo>
                  <a:lnTo>
                    <a:pt x="699499" y="1189"/>
                  </a:lnTo>
                  <a:lnTo>
                    <a:pt x="762000" y="0"/>
                  </a:lnTo>
                  <a:lnTo>
                    <a:pt x="824500" y="1189"/>
                  </a:lnTo>
                  <a:lnTo>
                    <a:pt x="885609" y="4696"/>
                  </a:lnTo>
                  <a:lnTo>
                    <a:pt x="945129" y="10428"/>
                  </a:lnTo>
                  <a:lnTo>
                    <a:pt x="1002865" y="18294"/>
                  </a:lnTo>
                  <a:lnTo>
                    <a:pt x="1058620" y="28199"/>
                  </a:lnTo>
                  <a:lnTo>
                    <a:pt x="1112199" y="40054"/>
                  </a:lnTo>
                  <a:lnTo>
                    <a:pt x="1163405" y="53764"/>
                  </a:lnTo>
                  <a:lnTo>
                    <a:pt x="1212043" y="69238"/>
                  </a:lnTo>
                  <a:lnTo>
                    <a:pt x="1257916" y="86383"/>
                  </a:lnTo>
                  <a:lnTo>
                    <a:pt x="1300829" y="105108"/>
                  </a:lnTo>
                  <a:lnTo>
                    <a:pt x="1340585" y="125319"/>
                  </a:lnTo>
                  <a:lnTo>
                    <a:pt x="1376988" y="146925"/>
                  </a:lnTo>
                  <a:lnTo>
                    <a:pt x="1409843" y="169834"/>
                  </a:lnTo>
                  <a:lnTo>
                    <a:pt x="1464123" y="219188"/>
                  </a:lnTo>
                  <a:lnTo>
                    <a:pt x="1501856" y="272643"/>
                  </a:lnTo>
                  <a:lnTo>
                    <a:pt x="1521474" y="329462"/>
                  </a:lnTo>
                  <a:lnTo>
                    <a:pt x="1524000" y="358901"/>
                  </a:lnTo>
                  <a:lnTo>
                    <a:pt x="1521474" y="388341"/>
                  </a:lnTo>
                  <a:lnTo>
                    <a:pt x="1501856" y="445160"/>
                  </a:lnTo>
                  <a:lnTo>
                    <a:pt x="1464123" y="498615"/>
                  </a:lnTo>
                  <a:lnTo>
                    <a:pt x="1409843" y="547969"/>
                  </a:lnTo>
                  <a:lnTo>
                    <a:pt x="1376988" y="570878"/>
                  </a:lnTo>
                  <a:lnTo>
                    <a:pt x="1340585" y="592484"/>
                  </a:lnTo>
                  <a:lnTo>
                    <a:pt x="1300829" y="612695"/>
                  </a:lnTo>
                  <a:lnTo>
                    <a:pt x="1257916" y="631420"/>
                  </a:lnTo>
                  <a:lnTo>
                    <a:pt x="1212043" y="648565"/>
                  </a:lnTo>
                  <a:lnTo>
                    <a:pt x="1163405" y="664039"/>
                  </a:lnTo>
                  <a:lnTo>
                    <a:pt x="1112199" y="677749"/>
                  </a:lnTo>
                  <a:lnTo>
                    <a:pt x="1058620" y="689604"/>
                  </a:lnTo>
                  <a:lnTo>
                    <a:pt x="1002865" y="699509"/>
                  </a:lnTo>
                  <a:lnTo>
                    <a:pt x="945129" y="707375"/>
                  </a:lnTo>
                  <a:lnTo>
                    <a:pt x="885609" y="713107"/>
                  </a:lnTo>
                  <a:lnTo>
                    <a:pt x="824500" y="716614"/>
                  </a:lnTo>
                  <a:lnTo>
                    <a:pt x="762000" y="717803"/>
                  </a:lnTo>
                  <a:lnTo>
                    <a:pt x="699499" y="716614"/>
                  </a:lnTo>
                  <a:lnTo>
                    <a:pt x="638390" y="713107"/>
                  </a:lnTo>
                  <a:lnTo>
                    <a:pt x="578870" y="707375"/>
                  </a:lnTo>
                  <a:lnTo>
                    <a:pt x="521134" y="699509"/>
                  </a:lnTo>
                  <a:lnTo>
                    <a:pt x="465379" y="689604"/>
                  </a:lnTo>
                  <a:lnTo>
                    <a:pt x="411800" y="677749"/>
                  </a:lnTo>
                  <a:lnTo>
                    <a:pt x="360594" y="664039"/>
                  </a:lnTo>
                  <a:lnTo>
                    <a:pt x="311956" y="648565"/>
                  </a:lnTo>
                  <a:lnTo>
                    <a:pt x="266083" y="631420"/>
                  </a:lnTo>
                  <a:lnTo>
                    <a:pt x="223170" y="612695"/>
                  </a:lnTo>
                  <a:lnTo>
                    <a:pt x="183414" y="592484"/>
                  </a:lnTo>
                  <a:lnTo>
                    <a:pt x="147011" y="570878"/>
                  </a:lnTo>
                  <a:lnTo>
                    <a:pt x="114156" y="547969"/>
                  </a:lnTo>
                  <a:lnTo>
                    <a:pt x="59876" y="498615"/>
                  </a:lnTo>
                  <a:lnTo>
                    <a:pt x="22143" y="445160"/>
                  </a:lnTo>
                  <a:lnTo>
                    <a:pt x="2525" y="388341"/>
                  </a:lnTo>
                  <a:lnTo>
                    <a:pt x="0" y="358901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46547" y="4413491"/>
              <a:ext cx="1613916" cy="80773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193791" y="4437888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762000" y="0"/>
                  </a:moveTo>
                  <a:lnTo>
                    <a:pt x="699499" y="1189"/>
                  </a:lnTo>
                  <a:lnTo>
                    <a:pt x="638390" y="4696"/>
                  </a:lnTo>
                  <a:lnTo>
                    <a:pt x="578870" y="10428"/>
                  </a:lnTo>
                  <a:lnTo>
                    <a:pt x="521134" y="18294"/>
                  </a:lnTo>
                  <a:lnTo>
                    <a:pt x="465379" y="28199"/>
                  </a:lnTo>
                  <a:lnTo>
                    <a:pt x="411800" y="40054"/>
                  </a:lnTo>
                  <a:lnTo>
                    <a:pt x="360594" y="53764"/>
                  </a:lnTo>
                  <a:lnTo>
                    <a:pt x="311956" y="69238"/>
                  </a:lnTo>
                  <a:lnTo>
                    <a:pt x="266083" y="86383"/>
                  </a:lnTo>
                  <a:lnTo>
                    <a:pt x="223170" y="105108"/>
                  </a:lnTo>
                  <a:lnTo>
                    <a:pt x="183414" y="125319"/>
                  </a:lnTo>
                  <a:lnTo>
                    <a:pt x="147011" y="146925"/>
                  </a:lnTo>
                  <a:lnTo>
                    <a:pt x="114156" y="169834"/>
                  </a:lnTo>
                  <a:lnTo>
                    <a:pt x="59876" y="219188"/>
                  </a:lnTo>
                  <a:lnTo>
                    <a:pt x="22143" y="272643"/>
                  </a:lnTo>
                  <a:lnTo>
                    <a:pt x="2525" y="329462"/>
                  </a:lnTo>
                  <a:lnTo>
                    <a:pt x="0" y="358901"/>
                  </a:lnTo>
                  <a:lnTo>
                    <a:pt x="2525" y="388341"/>
                  </a:lnTo>
                  <a:lnTo>
                    <a:pt x="22143" y="445160"/>
                  </a:lnTo>
                  <a:lnTo>
                    <a:pt x="59876" y="498615"/>
                  </a:lnTo>
                  <a:lnTo>
                    <a:pt x="114156" y="547969"/>
                  </a:lnTo>
                  <a:lnTo>
                    <a:pt x="147011" y="570878"/>
                  </a:lnTo>
                  <a:lnTo>
                    <a:pt x="183414" y="592484"/>
                  </a:lnTo>
                  <a:lnTo>
                    <a:pt x="223170" y="612695"/>
                  </a:lnTo>
                  <a:lnTo>
                    <a:pt x="266083" y="631420"/>
                  </a:lnTo>
                  <a:lnTo>
                    <a:pt x="311956" y="648565"/>
                  </a:lnTo>
                  <a:lnTo>
                    <a:pt x="360594" y="664039"/>
                  </a:lnTo>
                  <a:lnTo>
                    <a:pt x="411800" y="677749"/>
                  </a:lnTo>
                  <a:lnTo>
                    <a:pt x="465379" y="689604"/>
                  </a:lnTo>
                  <a:lnTo>
                    <a:pt x="521134" y="699509"/>
                  </a:lnTo>
                  <a:lnTo>
                    <a:pt x="578870" y="707375"/>
                  </a:lnTo>
                  <a:lnTo>
                    <a:pt x="638390" y="713107"/>
                  </a:lnTo>
                  <a:lnTo>
                    <a:pt x="699499" y="716614"/>
                  </a:lnTo>
                  <a:lnTo>
                    <a:pt x="762000" y="717804"/>
                  </a:lnTo>
                  <a:lnTo>
                    <a:pt x="824500" y="716614"/>
                  </a:lnTo>
                  <a:lnTo>
                    <a:pt x="885609" y="713107"/>
                  </a:lnTo>
                  <a:lnTo>
                    <a:pt x="945129" y="707375"/>
                  </a:lnTo>
                  <a:lnTo>
                    <a:pt x="1002865" y="699509"/>
                  </a:lnTo>
                  <a:lnTo>
                    <a:pt x="1058620" y="689604"/>
                  </a:lnTo>
                  <a:lnTo>
                    <a:pt x="1112199" y="677749"/>
                  </a:lnTo>
                  <a:lnTo>
                    <a:pt x="1163405" y="664039"/>
                  </a:lnTo>
                  <a:lnTo>
                    <a:pt x="1212043" y="648565"/>
                  </a:lnTo>
                  <a:lnTo>
                    <a:pt x="1257916" y="631420"/>
                  </a:lnTo>
                  <a:lnTo>
                    <a:pt x="1300829" y="612695"/>
                  </a:lnTo>
                  <a:lnTo>
                    <a:pt x="1340585" y="592484"/>
                  </a:lnTo>
                  <a:lnTo>
                    <a:pt x="1376988" y="570878"/>
                  </a:lnTo>
                  <a:lnTo>
                    <a:pt x="1409843" y="547969"/>
                  </a:lnTo>
                  <a:lnTo>
                    <a:pt x="1464123" y="498615"/>
                  </a:lnTo>
                  <a:lnTo>
                    <a:pt x="1501856" y="445160"/>
                  </a:lnTo>
                  <a:lnTo>
                    <a:pt x="1521474" y="388341"/>
                  </a:lnTo>
                  <a:lnTo>
                    <a:pt x="1524000" y="358901"/>
                  </a:lnTo>
                  <a:lnTo>
                    <a:pt x="1521474" y="329462"/>
                  </a:lnTo>
                  <a:lnTo>
                    <a:pt x="1501856" y="272643"/>
                  </a:lnTo>
                  <a:lnTo>
                    <a:pt x="1464123" y="219188"/>
                  </a:lnTo>
                  <a:lnTo>
                    <a:pt x="1409843" y="169834"/>
                  </a:lnTo>
                  <a:lnTo>
                    <a:pt x="1376988" y="146925"/>
                  </a:lnTo>
                  <a:lnTo>
                    <a:pt x="1340585" y="125319"/>
                  </a:lnTo>
                  <a:lnTo>
                    <a:pt x="1300829" y="105108"/>
                  </a:lnTo>
                  <a:lnTo>
                    <a:pt x="1257916" y="86383"/>
                  </a:lnTo>
                  <a:lnTo>
                    <a:pt x="1212043" y="69238"/>
                  </a:lnTo>
                  <a:lnTo>
                    <a:pt x="1163405" y="53764"/>
                  </a:lnTo>
                  <a:lnTo>
                    <a:pt x="1112199" y="40054"/>
                  </a:lnTo>
                  <a:lnTo>
                    <a:pt x="1058620" y="28199"/>
                  </a:lnTo>
                  <a:lnTo>
                    <a:pt x="1002865" y="18294"/>
                  </a:lnTo>
                  <a:lnTo>
                    <a:pt x="945129" y="10428"/>
                  </a:lnTo>
                  <a:lnTo>
                    <a:pt x="885609" y="4696"/>
                  </a:lnTo>
                  <a:lnTo>
                    <a:pt x="824500" y="1189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93791" y="4437888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0" y="358901"/>
                  </a:moveTo>
                  <a:lnTo>
                    <a:pt x="9972" y="300678"/>
                  </a:lnTo>
                  <a:lnTo>
                    <a:pt x="38843" y="245449"/>
                  </a:lnTo>
                  <a:lnTo>
                    <a:pt x="85046" y="193952"/>
                  </a:lnTo>
                  <a:lnTo>
                    <a:pt x="147011" y="146925"/>
                  </a:lnTo>
                  <a:lnTo>
                    <a:pt x="183414" y="125319"/>
                  </a:lnTo>
                  <a:lnTo>
                    <a:pt x="223170" y="105108"/>
                  </a:lnTo>
                  <a:lnTo>
                    <a:pt x="266083" y="86383"/>
                  </a:lnTo>
                  <a:lnTo>
                    <a:pt x="311956" y="69238"/>
                  </a:lnTo>
                  <a:lnTo>
                    <a:pt x="360594" y="53764"/>
                  </a:lnTo>
                  <a:lnTo>
                    <a:pt x="411800" y="40054"/>
                  </a:lnTo>
                  <a:lnTo>
                    <a:pt x="465379" y="28199"/>
                  </a:lnTo>
                  <a:lnTo>
                    <a:pt x="521134" y="18294"/>
                  </a:lnTo>
                  <a:lnTo>
                    <a:pt x="578870" y="10428"/>
                  </a:lnTo>
                  <a:lnTo>
                    <a:pt x="638390" y="4696"/>
                  </a:lnTo>
                  <a:lnTo>
                    <a:pt x="699499" y="1189"/>
                  </a:lnTo>
                  <a:lnTo>
                    <a:pt x="762000" y="0"/>
                  </a:lnTo>
                  <a:lnTo>
                    <a:pt x="824500" y="1189"/>
                  </a:lnTo>
                  <a:lnTo>
                    <a:pt x="885609" y="4696"/>
                  </a:lnTo>
                  <a:lnTo>
                    <a:pt x="945129" y="10428"/>
                  </a:lnTo>
                  <a:lnTo>
                    <a:pt x="1002865" y="18294"/>
                  </a:lnTo>
                  <a:lnTo>
                    <a:pt x="1058620" y="28199"/>
                  </a:lnTo>
                  <a:lnTo>
                    <a:pt x="1112199" y="40054"/>
                  </a:lnTo>
                  <a:lnTo>
                    <a:pt x="1163405" y="53764"/>
                  </a:lnTo>
                  <a:lnTo>
                    <a:pt x="1212043" y="69238"/>
                  </a:lnTo>
                  <a:lnTo>
                    <a:pt x="1257916" y="86383"/>
                  </a:lnTo>
                  <a:lnTo>
                    <a:pt x="1300829" y="105108"/>
                  </a:lnTo>
                  <a:lnTo>
                    <a:pt x="1340585" y="125319"/>
                  </a:lnTo>
                  <a:lnTo>
                    <a:pt x="1376988" y="146925"/>
                  </a:lnTo>
                  <a:lnTo>
                    <a:pt x="1409843" y="169834"/>
                  </a:lnTo>
                  <a:lnTo>
                    <a:pt x="1464123" y="219188"/>
                  </a:lnTo>
                  <a:lnTo>
                    <a:pt x="1501856" y="272643"/>
                  </a:lnTo>
                  <a:lnTo>
                    <a:pt x="1521474" y="329462"/>
                  </a:lnTo>
                  <a:lnTo>
                    <a:pt x="1524000" y="358901"/>
                  </a:lnTo>
                  <a:lnTo>
                    <a:pt x="1521474" y="388341"/>
                  </a:lnTo>
                  <a:lnTo>
                    <a:pt x="1501856" y="445160"/>
                  </a:lnTo>
                  <a:lnTo>
                    <a:pt x="1464123" y="498615"/>
                  </a:lnTo>
                  <a:lnTo>
                    <a:pt x="1409843" y="547969"/>
                  </a:lnTo>
                  <a:lnTo>
                    <a:pt x="1376988" y="570878"/>
                  </a:lnTo>
                  <a:lnTo>
                    <a:pt x="1340585" y="592484"/>
                  </a:lnTo>
                  <a:lnTo>
                    <a:pt x="1300829" y="612695"/>
                  </a:lnTo>
                  <a:lnTo>
                    <a:pt x="1257916" y="631420"/>
                  </a:lnTo>
                  <a:lnTo>
                    <a:pt x="1212043" y="648565"/>
                  </a:lnTo>
                  <a:lnTo>
                    <a:pt x="1163405" y="664039"/>
                  </a:lnTo>
                  <a:lnTo>
                    <a:pt x="1112199" y="677749"/>
                  </a:lnTo>
                  <a:lnTo>
                    <a:pt x="1058620" y="689604"/>
                  </a:lnTo>
                  <a:lnTo>
                    <a:pt x="1002865" y="699509"/>
                  </a:lnTo>
                  <a:lnTo>
                    <a:pt x="945129" y="707375"/>
                  </a:lnTo>
                  <a:lnTo>
                    <a:pt x="885609" y="713107"/>
                  </a:lnTo>
                  <a:lnTo>
                    <a:pt x="824500" y="716614"/>
                  </a:lnTo>
                  <a:lnTo>
                    <a:pt x="762000" y="717804"/>
                  </a:lnTo>
                  <a:lnTo>
                    <a:pt x="699499" y="716614"/>
                  </a:lnTo>
                  <a:lnTo>
                    <a:pt x="638390" y="713107"/>
                  </a:lnTo>
                  <a:lnTo>
                    <a:pt x="578870" y="707375"/>
                  </a:lnTo>
                  <a:lnTo>
                    <a:pt x="521134" y="699509"/>
                  </a:lnTo>
                  <a:lnTo>
                    <a:pt x="465379" y="689604"/>
                  </a:lnTo>
                  <a:lnTo>
                    <a:pt x="411800" y="677749"/>
                  </a:lnTo>
                  <a:lnTo>
                    <a:pt x="360594" y="664039"/>
                  </a:lnTo>
                  <a:lnTo>
                    <a:pt x="311956" y="648565"/>
                  </a:lnTo>
                  <a:lnTo>
                    <a:pt x="266083" y="631420"/>
                  </a:lnTo>
                  <a:lnTo>
                    <a:pt x="223170" y="612695"/>
                  </a:lnTo>
                  <a:lnTo>
                    <a:pt x="183414" y="592484"/>
                  </a:lnTo>
                  <a:lnTo>
                    <a:pt x="147011" y="570878"/>
                  </a:lnTo>
                  <a:lnTo>
                    <a:pt x="114156" y="547969"/>
                  </a:lnTo>
                  <a:lnTo>
                    <a:pt x="59876" y="498615"/>
                  </a:lnTo>
                  <a:lnTo>
                    <a:pt x="22143" y="445160"/>
                  </a:lnTo>
                  <a:lnTo>
                    <a:pt x="2525" y="388341"/>
                  </a:lnTo>
                  <a:lnTo>
                    <a:pt x="0" y="358901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98338" y="2598338"/>
              <a:ext cx="1595679" cy="78958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236464" y="2613660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762000" y="0"/>
                  </a:moveTo>
                  <a:lnTo>
                    <a:pt x="699499" y="1189"/>
                  </a:lnTo>
                  <a:lnTo>
                    <a:pt x="638390" y="4696"/>
                  </a:lnTo>
                  <a:lnTo>
                    <a:pt x="578870" y="10428"/>
                  </a:lnTo>
                  <a:lnTo>
                    <a:pt x="521134" y="18294"/>
                  </a:lnTo>
                  <a:lnTo>
                    <a:pt x="465379" y="28199"/>
                  </a:lnTo>
                  <a:lnTo>
                    <a:pt x="411800" y="40054"/>
                  </a:lnTo>
                  <a:lnTo>
                    <a:pt x="360594" y="53764"/>
                  </a:lnTo>
                  <a:lnTo>
                    <a:pt x="311956" y="69238"/>
                  </a:lnTo>
                  <a:lnTo>
                    <a:pt x="266083" y="86383"/>
                  </a:lnTo>
                  <a:lnTo>
                    <a:pt x="223170" y="105108"/>
                  </a:lnTo>
                  <a:lnTo>
                    <a:pt x="183414" y="125319"/>
                  </a:lnTo>
                  <a:lnTo>
                    <a:pt x="147011" y="146925"/>
                  </a:lnTo>
                  <a:lnTo>
                    <a:pt x="114156" y="169834"/>
                  </a:lnTo>
                  <a:lnTo>
                    <a:pt x="59876" y="219188"/>
                  </a:lnTo>
                  <a:lnTo>
                    <a:pt x="22143" y="272643"/>
                  </a:lnTo>
                  <a:lnTo>
                    <a:pt x="2525" y="329462"/>
                  </a:lnTo>
                  <a:lnTo>
                    <a:pt x="0" y="358901"/>
                  </a:lnTo>
                  <a:lnTo>
                    <a:pt x="2525" y="388341"/>
                  </a:lnTo>
                  <a:lnTo>
                    <a:pt x="22143" y="445160"/>
                  </a:lnTo>
                  <a:lnTo>
                    <a:pt x="59876" y="498615"/>
                  </a:lnTo>
                  <a:lnTo>
                    <a:pt x="114156" y="547969"/>
                  </a:lnTo>
                  <a:lnTo>
                    <a:pt x="147011" y="570878"/>
                  </a:lnTo>
                  <a:lnTo>
                    <a:pt x="183414" y="592484"/>
                  </a:lnTo>
                  <a:lnTo>
                    <a:pt x="223170" y="612695"/>
                  </a:lnTo>
                  <a:lnTo>
                    <a:pt x="266083" y="631420"/>
                  </a:lnTo>
                  <a:lnTo>
                    <a:pt x="311956" y="648565"/>
                  </a:lnTo>
                  <a:lnTo>
                    <a:pt x="360594" y="664039"/>
                  </a:lnTo>
                  <a:lnTo>
                    <a:pt x="411800" y="677749"/>
                  </a:lnTo>
                  <a:lnTo>
                    <a:pt x="465379" y="689604"/>
                  </a:lnTo>
                  <a:lnTo>
                    <a:pt x="521134" y="699509"/>
                  </a:lnTo>
                  <a:lnTo>
                    <a:pt x="578870" y="707375"/>
                  </a:lnTo>
                  <a:lnTo>
                    <a:pt x="638390" y="713107"/>
                  </a:lnTo>
                  <a:lnTo>
                    <a:pt x="699499" y="716614"/>
                  </a:lnTo>
                  <a:lnTo>
                    <a:pt x="762000" y="717803"/>
                  </a:lnTo>
                  <a:lnTo>
                    <a:pt x="824500" y="716614"/>
                  </a:lnTo>
                  <a:lnTo>
                    <a:pt x="885609" y="713107"/>
                  </a:lnTo>
                  <a:lnTo>
                    <a:pt x="945129" y="707375"/>
                  </a:lnTo>
                  <a:lnTo>
                    <a:pt x="1002865" y="699509"/>
                  </a:lnTo>
                  <a:lnTo>
                    <a:pt x="1058620" y="689604"/>
                  </a:lnTo>
                  <a:lnTo>
                    <a:pt x="1112199" y="677749"/>
                  </a:lnTo>
                  <a:lnTo>
                    <a:pt x="1163405" y="664039"/>
                  </a:lnTo>
                  <a:lnTo>
                    <a:pt x="1212043" y="648565"/>
                  </a:lnTo>
                  <a:lnTo>
                    <a:pt x="1257916" y="631420"/>
                  </a:lnTo>
                  <a:lnTo>
                    <a:pt x="1300829" y="612695"/>
                  </a:lnTo>
                  <a:lnTo>
                    <a:pt x="1340585" y="592484"/>
                  </a:lnTo>
                  <a:lnTo>
                    <a:pt x="1376988" y="570878"/>
                  </a:lnTo>
                  <a:lnTo>
                    <a:pt x="1409843" y="547969"/>
                  </a:lnTo>
                  <a:lnTo>
                    <a:pt x="1464123" y="498615"/>
                  </a:lnTo>
                  <a:lnTo>
                    <a:pt x="1501856" y="445160"/>
                  </a:lnTo>
                  <a:lnTo>
                    <a:pt x="1521474" y="388341"/>
                  </a:lnTo>
                  <a:lnTo>
                    <a:pt x="1524000" y="358901"/>
                  </a:lnTo>
                  <a:lnTo>
                    <a:pt x="1521474" y="329462"/>
                  </a:lnTo>
                  <a:lnTo>
                    <a:pt x="1501856" y="272643"/>
                  </a:lnTo>
                  <a:lnTo>
                    <a:pt x="1464123" y="219188"/>
                  </a:lnTo>
                  <a:lnTo>
                    <a:pt x="1409843" y="169834"/>
                  </a:lnTo>
                  <a:lnTo>
                    <a:pt x="1376988" y="146925"/>
                  </a:lnTo>
                  <a:lnTo>
                    <a:pt x="1340585" y="125319"/>
                  </a:lnTo>
                  <a:lnTo>
                    <a:pt x="1300829" y="105108"/>
                  </a:lnTo>
                  <a:lnTo>
                    <a:pt x="1257916" y="86383"/>
                  </a:lnTo>
                  <a:lnTo>
                    <a:pt x="1212043" y="69238"/>
                  </a:lnTo>
                  <a:lnTo>
                    <a:pt x="1163405" y="53764"/>
                  </a:lnTo>
                  <a:lnTo>
                    <a:pt x="1112199" y="40054"/>
                  </a:lnTo>
                  <a:lnTo>
                    <a:pt x="1058620" y="28199"/>
                  </a:lnTo>
                  <a:lnTo>
                    <a:pt x="1002865" y="18294"/>
                  </a:lnTo>
                  <a:lnTo>
                    <a:pt x="945129" y="10428"/>
                  </a:lnTo>
                  <a:lnTo>
                    <a:pt x="885609" y="4696"/>
                  </a:lnTo>
                  <a:lnTo>
                    <a:pt x="824500" y="1189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36464" y="2613660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0" y="358901"/>
                  </a:moveTo>
                  <a:lnTo>
                    <a:pt x="9972" y="300678"/>
                  </a:lnTo>
                  <a:lnTo>
                    <a:pt x="38843" y="245449"/>
                  </a:lnTo>
                  <a:lnTo>
                    <a:pt x="85046" y="193952"/>
                  </a:lnTo>
                  <a:lnTo>
                    <a:pt x="147011" y="146925"/>
                  </a:lnTo>
                  <a:lnTo>
                    <a:pt x="183414" y="125319"/>
                  </a:lnTo>
                  <a:lnTo>
                    <a:pt x="223170" y="105108"/>
                  </a:lnTo>
                  <a:lnTo>
                    <a:pt x="266083" y="86383"/>
                  </a:lnTo>
                  <a:lnTo>
                    <a:pt x="311956" y="69238"/>
                  </a:lnTo>
                  <a:lnTo>
                    <a:pt x="360594" y="53764"/>
                  </a:lnTo>
                  <a:lnTo>
                    <a:pt x="411800" y="40054"/>
                  </a:lnTo>
                  <a:lnTo>
                    <a:pt x="465379" y="28199"/>
                  </a:lnTo>
                  <a:lnTo>
                    <a:pt x="521134" y="18294"/>
                  </a:lnTo>
                  <a:lnTo>
                    <a:pt x="578870" y="10428"/>
                  </a:lnTo>
                  <a:lnTo>
                    <a:pt x="638390" y="4696"/>
                  </a:lnTo>
                  <a:lnTo>
                    <a:pt x="699499" y="1189"/>
                  </a:lnTo>
                  <a:lnTo>
                    <a:pt x="762000" y="0"/>
                  </a:lnTo>
                  <a:lnTo>
                    <a:pt x="824500" y="1189"/>
                  </a:lnTo>
                  <a:lnTo>
                    <a:pt x="885609" y="4696"/>
                  </a:lnTo>
                  <a:lnTo>
                    <a:pt x="945129" y="10428"/>
                  </a:lnTo>
                  <a:lnTo>
                    <a:pt x="1002865" y="18294"/>
                  </a:lnTo>
                  <a:lnTo>
                    <a:pt x="1058620" y="28199"/>
                  </a:lnTo>
                  <a:lnTo>
                    <a:pt x="1112199" y="40054"/>
                  </a:lnTo>
                  <a:lnTo>
                    <a:pt x="1163405" y="53764"/>
                  </a:lnTo>
                  <a:lnTo>
                    <a:pt x="1212043" y="69238"/>
                  </a:lnTo>
                  <a:lnTo>
                    <a:pt x="1257916" y="86383"/>
                  </a:lnTo>
                  <a:lnTo>
                    <a:pt x="1300829" y="105108"/>
                  </a:lnTo>
                  <a:lnTo>
                    <a:pt x="1340585" y="125319"/>
                  </a:lnTo>
                  <a:lnTo>
                    <a:pt x="1376988" y="146925"/>
                  </a:lnTo>
                  <a:lnTo>
                    <a:pt x="1409843" y="169834"/>
                  </a:lnTo>
                  <a:lnTo>
                    <a:pt x="1464123" y="219188"/>
                  </a:lnTo>
                  <a:lnTo>
                    <a:pt x="1501856" y="272643"/>
                  </a:lnTo>
                  <a:lnTo>
                    <a:pt x="1521474" y="329462"/>
                  </a:lnTo>
                  <a:lnTo>
                    <a:pt x="1524000" y="358901"/>
                  </a:lnTo>
                  <a:lnTo>
                    <a:pt x="1521474" y="388341"/>
                  </a:lnTo>
                  <a:lnTo>
                    <a:pt x="1501856" y="445160"/>
                  </a:lnTo>
                  <a:lnTo>
                    <a:pt x="1464123" y="498615"/>
                  </a:lnTo>
                  <a:lnTo>
                    <a:pt x="1409843" y="547969"/>
                  </a:lnTo>
                  <a:lnTo>
                    <a:pt x="1376988" y="570878"/>
                  </a:lnTo>
                  <a:lnTo>
                    <a:pt x="1340585" y="592484"/>
                  </a:lnTo>
                  <a:lnTo>
                    <a:pt x="1300829" y="612695"/>
                  </a:lnTo>
                  <a:lnTo>
                    <a:pt x="1257916" y="631420"/>
                  </a:lnTo>
                  <a:lnTo>
                    <a:pt x="1212043" y="648565"/>
                  </a:lnTo>
                  <a:lnTo>
                    <a:pt x="1163405" y="664039"/>
                  </a:lnTo>
                  <a:lnTo>
                    <a:pt x="1112199" y="677749"/>
                  </a:lnTo>
                  <a:lnTo>
                    <a:pt x="1058620" y="689604"/>
                  </a:lnTo>
                  <a:lnTo>
                    <a:pt x="1002865" y="699509"/>
                  </a:lnTo>
                  <a:lnTo>
                    <a:pt x="945129" y="707375"/>
                  </a:lnTo>
                  <a:lnTo>
                    <a:pt x="885609" y="713107"/>
                  </a:lnTo>
                  <a:lnTo>
                    <a:pt x="824500" y="716614"/>
                  </a:lnTo>
                  <a:lnTo>
                    <a:pt x="762000" y="717803"/>
                  </a:lnTo>
                  <a:lnTo>
                    <a:pt x="699499" y="716614"/>
                  </a:lnTo>
                  <a:lnTo>
                    <a:pt x="638390" y="713107"/>
                  </a:lnTo>
                  <a:lnTo>
                    <a:pt x="578870" y="707375"/>
                  </a:lnTo>
                  <a:lnTo>
                    <a:pt x="521134" y="699509"/>
                  </a:lnTo>
                  <a:lnTo>
                    <a:pt x="465379" y="689604"/>
                  </a:lnTo>
                  <a:lnTo>
                    <a:pt x="411800" y="677749"/>
                  </a:lnTo>
                  <a:lnTo>
                    <a:pt x="360594" y="664039"/>
                  </a:lnTo>
                  <a:lnTo>
                    <a:pt x="311956" y="648565"/>
                  </a:lnTo>
                  <a:lnTo>
                    <a:pt x="266083" y="631420"/>
                  </a:lnTo>
                  <a:lnTo>
                    <a:pt x="223170" y="612695"/>
                  </a:lnTo>
                  <a:lnTo>
                    <a:pt x="183414" y="592484"/>
                  </a:lnTo>
                  <a:lnTo>
                    <a:pt x="147011" y="570878"/>
                  </a:lnTo>
                  <a:lnTo>
                    <a:pt x="114156" y="547969"/>
                  </a:lnTo>
                  <a:lnTo>
                    <a:pt x="59876" y="498615"/>
                  </a:lnTo>
                  <a:lnTo>
                    <a:pt x="22143" y="445160"/>
                  </a:lnTo>
                  <a:lnTo>
                    <a:pt x="2525" y="388341"/>
                  </a:lnTo>
                  <a:lnTo>
                    <a:pt x="0" y="358901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51294" y="1638218"/>
              <a:ext cx="1595679" cy="78958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789420" y="1653540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762000" y="0"/>
                  </a:moveTo>
                  <a:lnTo>
                    <a:pt x="699499" y="1189"/>
                  </a:lnTo>
                  <a:lnTo>
                    <a:pt x="638390" y="4696"/>
                  </a:lnTo>
                  <a:lnTo>
                    <a:pt x="578870" y="10428"/>
                  </a:lnTo>
                  <a:lnTo>
                    <a:pt x="521134" y="18294"/>
                  </a:lnTo>
                  <a:lnTo>
                    <a:pt x="465379" y="28199"/>
                  </a:lnTo>
                  <a:lnTo>
                    <a:pt x="411800" y="40054"/>
                  </a:lnTo>
                  <a:lnTo>
                    <a:pt x="360594" y="53764"/>
                  </a:lnTo>
                  <a:lnTo>
                    <a:pt x="311956" y="69238"/>
                  </a:lnTo>
                  <a:lnTo>
                    <a:pt x="266083" y="86383"/>
                  </a:lnTo>
                  <a:lnTo>
                    <a:pt x="223170" y="105108"/>
                  </a:lnTo>
                  <a:lnTo>
                    <a:pt x="183414" y="125319"/>
                  </a:lnTo>
                  <a:lnTo>
                    <a:pt x="147011" y="146925"/>
                  </a:lnTo>
                  <a:lnTo>
                    <a:pt x="114156" y="169834"/>
                  </a:lnTo>
                  <a:lnTo>
                    <a:pt x="59876" y="219188"/>
                  </a:lnTo>
                  <a:lnTo>
                    <a:pt x="22143" y="272643"/>
                  </a:lnTo>
                  <a:lnTo>
                    <a:pt x="2525" y="329462"/>
                  </a:lnTo>
                  <a:lnTo>
                    <a:pt x="0" y="358901"/>
                  </a:lnTo>
                  <a:lnTo>
                    <a:pt x="2525" y="388341"/>
                  </a:lnTo>
                  <a:lnTo>
                    <a:pt x="22143" y="445160"/>
                  </a:lnTo>
                  <a:lnTo>
                    <a:pt x="59876" y="498615"/>
                  </a:lnTo>
                  <a:lnTo>
                    <a:pt x="114156" y="547969"/>
                  </a:lnTo>
                  <a:lnTo>
                    <a:pt x="147011" y="570878"/>
                  </a:lnTo>
                  <a:lnTo>
                    <a:pt x="183414" y="592484"/>
                  </a:lnTo>
                  <a:lnTo>
                    <a:pt x="223170" y="612695"/>
                  </a:lnTo>
                  <a:lnTo>
                    <a:pt x="266083" y="631420"/>
                  </a:lnTo>
                  <a:lnTo>
                    <a:pt x="311956" y="648565"/>
                  </a:lnTo>
                  <a:lnTo>
                    <a:pt x="360594" y="664039"/>
                  </a:lnTo>
                  <a:lnTo>
                    <a:pt x="411800" y="677749"/>
                  </a:lnTo>
                  <a:lnTo>
                    <a:pt x="465379" y="689604"/>
                  </a:lnTo>
                  <a:lnTo>
                    <a:pt x="521134" y="699509"/>
                  </a:lnTo>
                  <a:lnTo>
                    <a:pt x="578870" y="707375"/>
                  </a:lnTo>
                  <a:lnTo>
                    <a:pt x="638390" y="713107"/>
                  </a:lnTo>
                  <a:lnTo>
                    <a:pt x="699499" y="716614"/>
                  </a:lnTo>
                  <a:lnTo>
                    <a:pt x="762000" y="717804"/>
                  </a:lnTo>
                  <a:lnTo>
                    <a:pt x="824500" y="716614"/>
                  </a:lnTo>
                  <a:lnTo>
                    <a:pt x="885609" y="713107"/>
                  </a:lnTo>
                  <a:lnTo>
                    <a:pt x="945129" y="707375"/>
                  </a:lnTo>
                  <a:lnTo>
                    <a:pt x="1002865" y="699509"/>
                  </a:lnTo>
                  <a:lnTo>
                    <a:pt x="1058620" y="689604"/>
                  </a:lnTo>
                  <a:lnTo>
                    <a:pt x="1112199" y="677749"/>
                  </a:lnTo>
                  <a:lnTo>
                    <a:pt x="1163405" y="664039"/>
                  </a:lnTo>
                  <a:lnTo>
                    <a:pt x="1212043" y="648565"/>
                  </a:lnTo>
                  <a:lnTo>
                    <a:pt x="1257916" y="631420"/>
                  </a:lnTo>
                  <a:lnTo>
                    <a:pt x="1300829" y="612695"/>
                  </a:lnTo>
                  <a:lnTo>
                    <a:pt x="1340585" y="592484"/>
                  </a:lnTo>
                  <a:lnTo>
                    <a:pt x="1376988" y="570878"/>
                  </a:lnTo>
                  <a:lnTo>
                    <a:pt x="1409843" y="547969"/>
                  </a:lnTo>
                  <a:lnTo>
                    <a:pt x="1464123" y="498615"/>
                  </a:lnTo>
                  <a:lnTo>
                    <a:pt x="1501856" y="445160"/>
                  </a:lnTo>
                  <a:lnTo>
                    <a:pt x="1521474" y="388341"/>
                  </a:lnTo>
                  <a:lnTo>
                    <a:pt x="1524000" y="358901"/>
                  </a:lnTo>
                  <a:lnTo>
                    <a:pt x="1521474" y="329462"/>
                  </a:lnTo>
                  <a:lnTo>
                    <a:pt x="1501856" y="272643"/>
                  </a:lnTo>
                  <a:lnTo>
                    <a:pt x="1464123" y="219188"/>
                  </a:lnTo>
                  <a:lnTo>
                    <a:pt x="1409843" y="169834"/>
                  </a:lnTo>
                  <a:lnTo>
                    <a:pt x="1376988" y="146925"/>
                  </a:lnTo>
                  <a:lnTo>
                    <a:pt x="1340585" y="125319"/>
                  </a:lnTo>
                  <a:lnTo>
                    <a:pt x="1300829" y="105108"/>
                  </a:lnTo>
                  <a:lnTo>
                    <a:pt x="1257916" y="86383"/>
                  </a:lnTo>
                  <a:lnTo>
                    <a:pt x="1212043" y="69238"/>
                  </a:lnTo>
                  <a:lnTo>
                    <a:pt x="1163405" y="53764"/>
                  </a:lnTo>
                  <a:lnTo>
                    <a:pt x="1112199" y="40054"/>
                  </a:lnTo>
                  <a:lnTo>
                    <a:pt x="1058620" y="28199"/>
                  </a:lnTo>
                  <a:lnTo>
                    <a:pt x="1002865" y="18294"/>
                  </a:lnTo>
                  <a:lnTo>
                    <a:pt x="945129" y="10428"/>
                  </a:lnTo>
                  <a:lnTo>
                    <a:pt x="885609" y="4696"/>
                  </a:lnTo>
                  <a:lnTo>
                    <a:pt x="824500" y="1189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89420" y="1653540"/>
              <a:ext cx="1524000" cy="718185"/>
            </a:xfrm>
            <a:custGeom>
              <a:avLst/>
              <a:gdLst/>
              <a:ahLst/>
              <a:cxnLst/>
              <a:rect l="l" t="t" r="r" b="b"/>
              <a:pathLst>
                <a:path w="1524000" h="718185">
                  <a:moveTo>
                    <a:pt x="0" y="358901"/>
                  </a:moveTo>
                  <a:lnTo>
                    <a:pt x="9972" y="300678"/>
                  </a:lnTo>
                  <a:lnTo>
                    <a:pt x="38843" y="245449"/>
                  </a:lnTo>
                  <a:lnTo>
                    <a:pt x="85046" y="193952"/>
                  </a:lnTo>
                  <a:lnTo>
                    <a:pt x="147011" y="146925"/>
                  </a:lnTo>
                  <a:lnTo>
                    <a:pt x="183414" y="125319"/>
                  </a:lnTo>
                  <a:lnTo>
                    <a:pt x="223170" y="105108"/>
                  </a:lnTo>
                  <a:lnTo>
                    <a:pt x="266083" y="86383"/>
                  </a:lnTo>
                  <a:lnTo>
                    <a:pt x="311956" y="69238"/>
                  </a:lnTo>
                  <a:lnTo>
                    <a:pt x="360594" y="53764"/>
                  </a:lnTo>
                  <a:lnTo>
                    <a:pt x="411800" y="40054"/>
                  </a:lnTo>
                  <a:lnTo>
                    <a:pt x="465379" y="28199"/>
                  </a:lnTo>
                  <a:lnTo>
                    <a:pt x="521134" y="18294"/>
                  </a:lnTo>
                  <a:lnTo>
                    <a:pt x="578870" y="10428"/>
                  </a:lnTo>
                  <a:lnTo>
                    <a:pt x="638390" y="4696"/>
                  </a:lnTo>
                  <a:lnTo>
                    <a:pt x="699499" y="1189"/>
                  </a:lnTo>
                  <a:lnTo>
                    <a:pt x="762000" y="0"/>
                  </a:lnTo>
                  <a:lnTo>
                    <a:pt x="824500" y="1189"/>
                  </a:lnTo>
                  <a:lnTo>
                    <a:pt x="885609" y="4696"/>
                  </a:lnTo>
                  <a:lnTo>
                    <a:pt x="945129" y="10428"/>
                  </a:lnTo>
                  <a:lnTo>
                    <a:pt x="1002865" y="18294"/>
                  </a:lnTo>
                  <a:lnTo>
                    <a:pt x="1058620" y="28199"/>
                  </a:lnTo>
                  <a:lnTo>
                    <a:pt x="1112199" y="40054"/>
                  </a:lnTo>
                  <a:lnTo>
                    <a:pt x="1163405" y="53764"/>
                  </a:lnTo>
                  <a:lnTo>
                    <a:pt x="1212043" y="69238"/>
                  </a:lnTo>
                  <a:lnTo>
                    <a:pt x="1257916" y="86383"/>
                  </a:lnTo>
                  <a:lnTo>
                    <a:pt x="1300829" y="105108"/>
                  </a:lnTo>
                  <a:lnTo>
                    <a:pt x="1340585" y="125319"/>
                  </a:lnTo>
                  <a:lnTo>
                    <a:pt x="1376988" y="146925"/>
                  </a:lnTo>
                  <a:lnTo>
                    <a:pt x="1409843" y="169834"/>
                  </a:lnTo>
                  <a:lnTo>
                    <a:pt x="1464123" y="219188"/>
                  </a:lnTo>
                  <a:lnTo>
                    <a:pt x="1501856" y="272643"/>
                  </a:lnTo>
                  <a:lnTo>
                    <a:pt x="1521474" y="329462"/>
                  </a:lnTo>
                  <a:lnTo>
                    <a:pt x="1524000" y="358901"/>
                  </a:lnTo>
                  <a:lnTo>
                    <a:pt x="1521474" y="388341"/>
                  </a:lnTo>
                  <a:lnTo>
                    <a:pt x="1501856" y="445160"/>
                  </a:lnTo>
                  <a:lnTo>
                    <a:pt x="1464123" y="498615"/>
                  </a:lnTo>
                  <a:lnTo>
                    <a:pt x="1409843" y="547969"/>
                  </a:lnTo>
                  <a:lnTo>
                    <a:pt x="1376988" y="570878"/>
                  </a:lnTo>
                  <a:lnTo>
                    <a:pt x="1340585" y="592484"/>
                  </a:lnTo>
                  <a:lnTo>
                    <a:pt x="1300829" y="612695"/>
                  </a:lnTo>
                  <a:lnTo>
                    <a:pt x="1257916" y="631420"/>
                  </a:lnTo>
                  <a:lnTo>
                    <a:pt x="1212043" y="648565"/>
                  </a:lnTo>
                  <a:lnTo>
                    <a:pt x="1163405" y="664039"/>
                  </a:lnTo>
                  <a:lnTo>
                    <a:pt x="1112199" y="677749"/>
                  </a:lnTo>
                  <a:lnTo>
                    <a:pt x="1058620" y="689604"/>
                  </a:lnTo>
                  <a:lnTo>
                    <a:pt x="1002865" y="699509"/>
                  </a:lnTo>
                  <a:lnTo>
                    <a:pt x="945129" y="707375"/>
                  </a:lnTo>
                  <a:lnTo>
                    <a:pt x="885609" y="713107"/>
                  </a:lnTo>
                  <a:lnTo>
                    <a:pt x="824500" y="716614"/>
                  </a:lnTo>
                  <a:lnTo>
                    <a:pt x="762000" y="717804"/>
                  </a:lnTo>
                  <a:lnTo>
                    <a:pt x="699499" y="716614"/>
                  </a:lnTo>
                  <a:lnTo>
                    <a:pt x="638390" y="713107"/>
                  </a:lnTo>
                  <a:lnTo>
                    <a:pt x="578870" y="707375"/>
                  </a:lnTo>
                  <a:lnTo>
                    <a:pt x="521134" y="699509"/>
                  </a:lnTo>
                  <a:lnTo>
                    <a:pt x="465379" y="689604"/>
                  </a:lnTo>
                  <a:lnTo>
                    <a:pt x="411800" y="677749"/>
                  </a:lnTo>
                  <a:lnTo>
                    <a:pt x="360594" y="664039"/>
                  </a:lnTo>
                  <a:lnTo>
                    <a:pt x="311956" y="648565"/>
                  </a:lnTo>
                  <a:lnTo>
                    <a:pt x="266083" y="631420"/>
                  </a:lnTo>
                  <a:lnTo>
                    <a:pt x="223170" y="612695"/>
                  </a:lnTo>
                  <a:lnTo>
                    <a:pt x="183414" y="592484"/>
                  </a:lnTo>
                  <a:lnTo>
                    <a:pt x="147011" y="570878"/>
                  </a:lnTo>
                  <a:lnTo>
                    <a:pt x="114156" y="547969"/>
                  </a:lnTo>
                  <a:lnTo>
                    <a:pt x="59876" y="498615"/>
                  </a:lnTo>
                  <a:lnTo>
                    <a:pt x="22143" y="445160"/>
                  </a:lnTo>
                  <a:lnTo>
                    <a:pt x="2525" y="388341"/>
                  </a:lnTo>
                  <a:lnTo>
                    <a:pt x="0" y="358901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122070" y="461899"/>
            <a:ext cx="6898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Judgment</a:t>
            </a:r>
            <a:r>
              <a:rPr spc="-35" dirty="0"/>
              <a:t> </a:t>
            </a:r>
            <a:r>
              <a:rPr dirty="0"/>
              <a:t>&amp;</a:t>
            </a:r>
            <a:r>
              <a:rPr spc="-70" dirty="0"/>
              <a:t> </a:t>
            </a:r>
            <a:r>
              <a:rPr dirty="0"/>
              <a:t>Decision</a:t>
            </a:r>
            <a:r>
              <a:rPr spc="-35" dirty="0"/>
              <a:t> </a:t>
            </a:r>
            <a:r>
              <a:rPr spc="-10" dirty="0"/>
              <a:t>Making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12597" y="2450083"/>
            <a:ext cx="254000" cy="258953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Level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Group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Involvement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76854" y="4611116"/>
            <a:ext cx="1284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Consultative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2473" y="3905250"/>
            <a:ext cx="1343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Consultative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II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28309" y="4611116"/>
            <a:ext cx="844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Delegate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26429" y="2805810"/>
            <a:ext cx="453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Vote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40371" y="1845005"/>
            <a:ext cx="10121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Consensus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379720" y="1382267"/>
            <a:ext cx="106680" cy="4772025"/>
            <a:chOff x="5379720" y="1382267"/>
            <a:chExt cx="106680" cy="4772025"/>
          </a:xfrm>
        </p:grpSpPr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79720" y="1382267"/>
              <a:ext cx="106616" cy="477164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435346" y="1418081"/>
              <a:ext cx="0" cy="4678680"/>
            </a:xfrm>
            <a:custGeom>
              <a:avLst/>
              <a:gdLst/>
              <a:ahLst/>
              <a:cxnLst/>
              <a:rect l="l" t="t" r="r" b="b"/>
              <a:pathLst>
                <a:path h="4678680">
                  <a:moveTo>
                    <a:pt x="0" y="4678362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866392" y="5335904"/>
            <a:ext cx="5280660" cy="116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95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Directive</a:t>
            </a:r>
            <a:endParaRPr sz="1800">
              <a:latin typeface="Calibri"/>
              <a:cs typeface="Calibri"/>
            </a:endParaRPr>
          </a:p>
          <a:p>
            <a:pPr marL="1638935">
              <a:lnSpc>
                <a:spcPts val="1995"/>
              </a:lnSpc>
              <a:tabLst>
                <a:tab pos="3907790" algn="l"/>
              </a:tabLst>
            </a:pPr>
            <a:r>
              <a:rPr sz="1800" dirty="0">
                <a:latin typeface="Calibri"/>
                <a:cs typeface="Calibri"/>
              </a:rPr>
              <a:t>Leader </a:t>
            </a:r>
            <a:r>
              <a:rPr sz="1800" spc="-10" dirty="0">
                <a:latin typeface="Calibri"/>
                <a:cs typeface="Calibri"/>
              </a:rPr>
              <a:t>Decides</a:t>
            </a:r>
            <a:r>
              <a:rPr sz="1800" dirty="0">
                <a:latin typeface="Calibri"/>
                <a:cs typeface="Calibri"/>
              </a:rPr>
              <a:t>	Group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Decides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Calibri"/>
              <a:cs typeface="Calibri"/>
            </a:endParaRPr>
          </a:p>
          <a:p>
            <a:pPr marL="102870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Group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Ownership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Time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89120" y="1418844"/>
              <a:ext cx="109903" cy="20193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444746" y="1440941"/>
              <a:ext cx="3175" cy="1925955"/>
            </a:xfrm>
            <a:custGeom>
              <a:avLst/>
              <a:gdLst/>
              <a:ahLst/>
              <a:cxnLst/>
              <a:rect l="l" t="t" r="r" b="b"/>
              <a:pathLst>
                <a:path w="3175" h="1925954">
                  <a:moveTo>
                    <a:pt x="0" y="0"/>
                  </a:moveTo>
                  <a:lnTo>
                    <a:pt x="2920" y="1925828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51275" y="3058655"/>
              <a:ext cx="1130808" cy="38710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402203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22319" y="1405127"/>
              <a:ext cx="1287779" cy="201320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377945" y="1440941"/>
              <a:ext cx="1193800" cy="1919605"/>
            </a:xfrm>
            <a:custGeom>
              <a:avLst/>
              <a:gdLst/>
              <a:ahLst/>
              <a:cxnLst/>
              <a:rect l="l" t="t" r="r" b="b"/>
              <a:pathLst>
                <a:path w="1193800" h="1919604">
                  <a:moveTo>
                    <a:pt x="0" y="1919478"/>
                  </a:moveTo>
                  <a:lnTo>
                    <a:pt x="547" y="1860795"/>
                  </a:lnTo>
                  <a:lnTo>
                    <a:pt x="2177" y="1802551"/>
                  </a:lnTo>
                  <a:lnTo>
                    <a:pt x="4876" y="1744770"/>
                  </a:lnTo>
                  <a:lnTo>
                    <a:pt x="8628" y="1687477"/>
                  </a:lnTo>
                  <a:lnTo>
                    <a:pt x="13416" y="1630698"/>
                  </a:lnTo>
                  <a:lnTo>
                    <a:pt x="19226" y="1574457"/>
                  </a:lnTo>
                  <a:lnTo>
                    <a:pt x="26042" y="1518779"/>
                  </a:lnTo>
                  <a:lnTo>
                    <a:pt x="33847" y="1463690"/>
                  </a:lnTo>
                  <a:lnTo>
                    <a:pt x="42627" y="1409214"/>
                  </a:lnTo>
                  <a:lnTo>
                    <a:pt x="52366" y="1355378"/>
                  </a:lnTo>
                  <a:lnTo>
                    <a:pt x="63049" y="1302205"/>
                  </a:lnTo>
                  <a:lnTo>
                    <a:pt x="74659" y="1249721"/>
                  </a:lnTo>
                  <a:lnTo>
                    <a:pt x="87181" y="1197952"/>
                  </a:lnTo>
                  <a:lnTo>
                    <a:pt x="100599" y="1146921"/>
                  </a:lnTo>
                  <a:lnTo>
                    <a:pt x="114899" y="1096655"/>
                  </a:lnTo>
                  <a:lnTo>
                    <a:pt x="130064" y="1047178"/>
                  </a:lnTo>
                  <a:lnTo>
                    <a:pt x="146078" y="998516"/>
                  </a:lnTo>
                  <a:lnTo>
                    <a:pt x="162926" y="950693"/>
                  </a:lnTo>
                  <a:lnTo>
                    <a:pt x="180593" y="903735"/>
                  </a:lnTo>
                  <a:lnTo>
                    <a:pt x="199063" y="857667"/>
                  </a:lnTo>
                  <a:lnTo>
                    <a:pt x="218320" y="812514"/>
                  </a:lnTo>
                  <a:lnTo>
                    <a:pt x="238348" y="768301"/>
                  </a:lnTo>
                  <a:lnTo>
                    <a:pt x="259133" y="725052"/>
                  </a:lnTo>
                  <a:lnTo>
                    <a:pt x="280658" y="682794"/>
                  </a:lnTo>
                  <a:lnTo>
                    <a:pt x="302908" y="641552"/>
                  </a:lnTo>
                  <a:lnTo>
                    <a:pt x="325867" y="601349"/>
                  </a:lnTo>
                  <a:lnTo>
                    <a:pt x="349519" y="562213"/>
                  </a:lnTo>
                  <a:lnTo>
                    <a:pt x="373850" y="524166"/>
                  </a:lnTo>
                  <a:lnTo>
                    <a:pt x="398843" y="487236"/>
                  </a:lnTo>
                  <a:lnTo>
                    <a:pt x="424483" y="451446"/>
                  </a:lnTo>
                  <a:lnTo>
                    <a:pt x="450754" y="416823"/>
                  </a:lnTo>
                  <a:lnTo>
                    <a:pt x="477640" y="383390"/>
                  </a:lnTo>
                  <a:lnTo>
                    <a:pt x="505126" y="351173"/>
                  </a:lnTo>
                  <a:lnTo>
                    <a:pt x="533197" y="320198"/>
                  </a:lnTo>
                  <a:lnTo>
                    <a:pt x="561837" y="290489"/>
                  </a:lnTo>
                  <a:lnTo>
                    <a:pt x="591029" y="262071"/>
                  </a:lnTo>
                  <a:lnTo>
                    <a:pt x="620759" y="234970"/>
                  </a:lnTo>
                  <a:lnTo>
                    <a:pt x="651012" y="209210"/>
                  </a:lnTo>
                  <a:lnTo>
                    <a:pt x="681770" y="184817"/>
                  </a:lnTo>
                  <a:lnTo>
                    <a:pt x="713019" y="161816"/>
                  </a:lnTo>
                  <a:lnTo>
                    <a:pt x="744743" y="140232"/>
                  </a:lnTo>
                  <a:lnTo>
                    <a:pt x="809555" y="101415"/>
                  </a:lnTo>
                  <a:lnTo>
                    <a:pt x="876079" y="68567"/>
                  </a:lnTo>
                  <a:lnTo>
                    <a:pt x="944192" y="41889"/>
                  </a:lnTo>
                  <a:lnTo>
                    <a:pt x="1013768" y="21581"/>
                  </a:lnTo>
                  <a:lnTo>
                    <a:pt x="1084683" y="7844"/>
                  </a:lnTo>
                  <a:lnTo>
                    <a:pt x="1156811" y="879"/>
                  </a:lnTo>
                  <a:lnTo>
                    <a:pt x="119329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98191" y="3058655"/>
              <a:ext cx="1130808" cy="38710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349245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108958" y="3475482"/>
            <a:ext cx="528320" cy="215455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Adversity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569" y="496950"/>
            <a:ext cx="77520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Tolerance</a:t>
            </a:r>
            <a:r>
              <a:rPr sz="4000" spc="-130" dirty="0"/>
              <a:t> </a:t>
            </a:r>
            <a:r>
              <a:rPr sz="4000" dirty="0"/>
              <a:t>for</a:t>
            </a:r>
            <a:r>
              <a:rPr sz="4000" spc="-120" dirty="0"/>
              <a:t> </a:t>
            </a:r>
            <a:r>
              <a:rPr sz="4000" spc="-10" dirty="0"/>
              <a:t>Adversity</a:t>
            </a:r>
            <a:r>
              <a:rPr sz="4000" spc="-125" dirty="0"/>
              <a:t> </a:t>
            </a:r>
            <a:r>
              <a:rPr sz="4000" dirty="0"/>
              <a:t>&amp;</a:t>
            </a:r>
            <a:r>
              <a:rPr sz="4000" spc="-130" dirty="0"/>
              <a:t> </a:t>
            </a:r>
            <a:r>
              <a:rPr sz="4000" spc="-10" dirty="0"/>
              <a:t>Uncertainty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3323590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Resiliency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Hardiness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Grit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ability</a:t>
            </a:r>
            <a:r>
              <a:rPr sz="3200" spc="-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deal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569" y="496950"/>
            <a:ext cx="77520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Tolerance</a:t>
            </a:r>
            <a:r>
              <a:rPr sz="4000" spc="-130" dirty="0"/>
              <a:t> </a:t>
            </a:r>
            <a:r>
              <a:rPr sz="4000" dirty="0"/>
              <a:t>for</a:t>
            </a:r>
            <a:r>
              <a:rPr sz="4000" spc="-120" dirty="0"/>
              <a:t> </a:t>
            </a:r>
            <a:r>
              <a:rPr sz="4000" spc="-10" dirty="0"/>
              <a:t>Adversity</a:t>
            </a:r>
            <a:r>
              <a:rPr sz="4000" spc="-125" dirty="0"/>
              <a:t> </a:t>
            </a:r>
            <a:r>
              <a:rPr sz="4000" dirty="0"/>
              <a:t>&amp;</a:t>
            </a:r>
            <a:r>
              <a:rPr sz="4000" spc="-130" dirty="0"/>
              <a:t> </a:t>
            </a:r>
            <a:r>
              <a:rPr sz="4000" spc="-10" dirty="0"/>
              <a:t>Uncertainty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5111115" cy="427418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Survival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Traits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Curiosity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Mental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&amp;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Emotional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Flexibility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Sense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Humor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Seeking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Meaning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Optimism-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temporary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Playfulness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Thrive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vs.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Suffer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40622" y="1402065"/>
              <a:ext cx="5058183" cy="487530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78735" y="1417319"/>
              <a:ext cx="4986655" cy="4803775"/>
            </a:xfrm>
            <a:custGeom>
              <a:avLst/>
              <a:gdLst/>
              <a:ahLst/>
              <a:cxnLst/>
              <a:rect l="l" t="t" r="r" b="b"/>
              <a:pathLst>
                <a:path w="4986655" h="4803775">
                  <a:moveTo>
                    <a:pt x="2493264" y="0"/>
                  </a:moveTo>
                  <a:lnTo>
                    <a:pt x="2444200" y="455"/>
                  </a:lnTo>
                  <a:lnTo>
                    <a:pt x="2395366" y="1817"/>
                  </a:lnTo>
                  <a:lnTo>
                    <a:pt x="2346771" y="4077"/>
                  </a:lnTo>
                  <a:lnTo>
                    <a:pt x="2298424" y="7226"/>
                  </a:lnTo>
                  <a:lnTo>
                    <a:pt x="2250333" y="11255"/>
                  </a:lnTo>
                  <a:lnTo>
                    <a:pt x="2202507" y="16158"/>
                  </a:lnTo>
                  <a:lnTo>
                    <a:pt x="2154954" y="21925"/>
                  </a:lnTo>
                  <a:lnTo>
                    <a:pt x="2107684" y="28548"/>
                  </a:lnTo>
                  <a:lnTo>
                    <a:pt x="2060705" y="36018"/>
                  </a:lnTo>
                  <a:lnTo>
                    <a:pt x="2014025" y="44328"/>
                  </a:lnTo>
                  <a:lnTo>
                    <a:pt x="1967654" y="53469"/>
                  </a:lnTo>
                  <a:lnTo>
                    <a:pt x="1921599" y="63432"/>
                  </a:lnTo>
                  <a:lnTo>
                    <a:pt x="1875870" y="74210"/>
                  </a:lnTo>
                  <a:lnTo>
                    <a:pt x="1830475" y="85793"/>
                  </a:lnTo>
                  <a:lnTo>
                    <a:pt x="1785423" y="98174"/>
                  </a:lnTo>
                  <a:lnTo>
                    <a:pt x="1740723" y="111345"/>
                  </a:lnTo>
                  <a:lnTo>
                    <a:pt x="1696383" y="125296"/>
                  </a:lnTo>
                  <a:lnTo>
                    <a:pt x="1652411" y="140020"/>
                  </a:lnTo>
                  <a:lnTo>
                    <a:pt x="1608817" y="155508"/>
                  </a:lnTo>
                  <a:lnTo>
                    <a:pt x="1565610" y="171752"/>
                  </a:lnTo>
                  <a:lnTo>
                    <a:pt x="1522797" y="188743"/>
                  </a:lnTo>
                  <a:lnTo>
                    <a:pt x="1480388" y="206474"/>
                  </a:lnTo>
                  <a:lnTo>
                    <a:pt x="1438391" y="224935"/>
                  </a:lnTo>
                  <a:lnTo>
                    <a:pt x="1396814" y="244119"/>
                  </a:lnTo>
                  <a:lnTo>
                    <a:pt x="1355668" y="264018"/>
                  </a:lnTo>
                  <a:lnTo>
                    <a:pt x="1314959" y="284622"/>
                  </a:lnTo>
                  <a:lnTo>
                    <a:pt x="1274697" y="305923"/>
                  </a:lnTo>
                  <a:lnTo>
                    <a:pt x="1234891" y="327913"/>
                  </a:lnTo>
                  <a:lnTo>
                    <a:pt x="1195549" y="350585"/>
                  </a:lnTo>
                  <a:lnTo>
                    <a:pt x="1156680" y="373929"/>
                  </a:lnTo>
                  <a:lnTo>
                    <a:pt x="1118292" y="397937"/>
                  </a:lnTo>
                  <a:lnTo>
                    <a:pt x="1080394" y="422600"/>
                  </a:lnTo>
                  <a:lnTo>
                    <a:pt x="1042995" y="447911"/>
                  </a:lnTo>
                  <a:lnTo>
                    <a:pt x="1006104" y="473861"/>
                  </a:lnTo>
                  <a:lnTo>
                    <a:pt x="969729" y="500442"/>
                  </a:lnTo>
                  <a:lnTo>
                    <a:pt x="933878" y="527646"/>
                  </a:lnTo>
                  <a:lnTo>
                    <a:pt x="898561" y="555463"/>
                  </a:lnTo>
                  <a:lnTo>
                    <a:pt x="863786" y="583886"/>
                  </a:lnTo>
                  <a:lnTo>
                    <a:pt x="829562" y="612906"/>
                  </a:lnTo>
                  <a:lnTo>
                    <a:pt x="795898" y="642516"/>
                  </a:lnTo>
                  <a:lnTo>
                    <a:pt x="762801" y="672706"/>
                  </a:lnTo>
                  <a:lnTo>
                    <a:pt x="730281" y="703468"/>
                  </a:lnTo>
                  <a:lnTo>
                    <a:pt x="698347" y="734795"/>
                  </a:lnTo>
                  <a:lnTo>
                    <a:pt x="667007" y="766677"/>
                  </a:lnTo>
                  <a:lnTo>
                    <a:pt x="636269" y="799106"/>
                  </a:lnTo>
                  <a:lnTo>
                    <a:pt x="606143" y="832075"/>
                  </a:lnTo>
                  <a:lnTo>
                    <a:pt x="576637" y="865574"/>
                  </a:lnTo>
                  <a:lnTo>
                    <a:pt x="547760" y="899595"/>
                  </a:lnTo>
                  <a:lnTo>
                    <a:pt x="519520" y="934130"/>
                  </a:lnTo>
                  <a:lnTo>
                    <a:pt x="491926" y="969171"/>
                  </a:lnTo>
                  <a:lnTo>
                    <a:pt x="464987" y="1004709"/>
                  </a:lnTo>
                  <a:lnTo>
                    <a:pt x="438711" y="1040736"/>
                  </a:lnTo>
                  <a:lnTo>
                    <a:pt x="413108" y="1077244"/>
                  </a:lnTo>
                  <a:lnTo>
                    <a:pt x="388185" y="1114223"/>
                  </a:lnTo>
                  <a:lnTo>
                    <a:pt x="363951" y="1151667"/>
                  </a:lnTo>
                  <a:lnTo>
                    <a:pt x="340416" y="1189566"/>
                  </a:lnTo>
                  <a:lnTo>
                    <a:pt x="317587" y="1227913"/>
                  </a:lnTo>
                  <a:lnTo>
                    <a:pt x="295474" y="1266698"/>
                  </a:lnTo>
                  <a:lnTo>
                    <a:pt x="274084" y="1305914"/>
                  </a:lnTo>
                  <a:lnTo>
                    <a:pt x="253428" y="1345552"/>
                  </a:lnTo>
                  <a:lnTo>
                    <a:pt x="233513" y="1385603"/>
                  </a:lnTo>
                  <a:lnTo>
                    <a:pt x="214347" y="1426061"/>
                  </a:lnTo>
                  <a:lnTo>
                    <a:pt x="195941" y="1466915"/>
                  </a:lnTo>
                  <a:lnTo>
                    <a:pt x="178301" y="1508158"/>
                  </a:lnTo>
                  <a:lnTo>
                    <a:pt x="161438" y="1549782"/>
                  </a:lnTo>
                  <a:lnTo>
                    <a:pt x="145360" y="1591778"/>
                  </a:lnTo>
                  <a:lnTo>
                    <a:pt x="130074" y="1634137"/>
                  </a:lnTo>
                  <a:lnTo>
                    <a:pt x="115591" y="1676852"/>
                  </a:lnTo>
                  <a:lnTo>
                    <a:pt x="101919" y="1719914"/>
                  </a:lnTo>
                  <a:lnTo>
                    <a:pt x="89065" y="1763315"/>
                  </a:lnTo>
                  <a:lnTo>
                    <a:pt x="77040" y="1807046"/>
                  </a:lnTo>
                  <a:lnTo>
                    <a:pt x="65851" y="1851100"/>
                  </a:lnTo>
                  <a:lnTo>
                    <a:pt x="55508" y="1895467"/>
                  </a:lnTo>
                  <a:lnTo>
                    <a:pt x="46019" y="1940139"/>
                  </a:lnTo>
                  <a:lnTo>
                    <a:pt x="37392" y="1985109"/>
                  </a:lnTo>
                  <a:lnTo>
                    <a:pt x="29637" y="2030367"/>
                  </a:lnTo>
                  <a:lnTo>
                    <a:pt x="22761" y="2075905"/>
                  </a:lnTo>
                  <a:lnTo>
                    <a:pt x="16774" y="2121716"/>
                  </a:lnTo>
                  <a:lnTo>
                    <a:pt x="11685" y="2167790"/>
                  </a:lnTo>
                  <a:lnTo>
                    <a:pt x="7501" y="2214119"/>
                  </a:lnTo>
                  <a:lnTo>
                    <a:pt x="4232" y="2260696"/>
                  </a:lnTo>
                  <a:lnTo>
                    <a:pt x="1886" y="2307511"/>
                  </a:lnTo>
                  <a:lnTo>
                    <a:pt x="473" y="2354556"/>
                  </a:lnTo>
                  <a:lnTo>
                    <a:pt x="0" y="2401823"/>
                  </a:lnTo>
                  <a:lnTo>
                    <a:pt x="473" y="2449091"/>
                  </a:lnTo>
                  <a:lnTo>
                    <a:pt x="1886" y="2496136"/>
                  </a:lnTo>
                  <a:lnTo>
                    <a:pt x="4232" y="2542951"/>
                  </a:lnTo>
                  <a:lnTo>
                    <a:pt x="7501" y="2589528"/>
                  </a:lnTo>
                  <a:lnTo>
                    <a:pt x="11685" y="2635857"/>
                  </a:lnTo>
                  <a:lnTo>
                    <a:pt x="16774" y="2681931"/>
                  </a:lnTo>
                  <a:lnTo>
                    <a:pt x="22761" y="2727742"/>
                  </a:lnTo>
                  <a:lnTo>
                    <a:pt x="29637" y="2773280"/>
                  </a:lnTo>
                  <a:lnTo>
                    <a:pt x="37392" y="2818538"/>
                  </a:lnTo>
                  <a:lnTo>
                    <a:pt x="46019" y="2863508"/>
                  </a:lnTo>
                  <a:lnTo>
                    <a:pt x="55508" y="2908180"/>
                  </a:lnTo>
                  <a:lnTo>
                    <a:pt x="65851" y="2952547"/>
                  </a:lnTo>
                  <a:lnTo>
                    <a:pt x="77040" y="2996601"/>
                  </a:lnTo>
                  <a:lnTo>
                    <a:pt x="89065" y="3040332"/>
                  </a:lnTo>
                  <a:lnTo>
                    <a:pt x="101919" y="3083733"/>
                  </a:lnTo>
                  <a:lnTo>
                    <a:pt x="115591" y="3126795"/>
                  </a:lnTo>
                  <a:lnTo>
                    <a:pt x="130074" y="3169510"/>
                  </a:lnTo>
                  <a:lnTo>
                    <a:pt x="145360" y="3211869"/>
                  </a:lnTo>
                  <a:lnTo>
                    <a:pt x="161438" y="3253865"/>
                  </a:lnTo>
                  <a:lnTo>
                    <a:pt x="178301" y="3295489"/>
                  </a:lnTo>
                  <a:lnTo>
                    <a:pt x="195941" y="3336732"/>
                  </a:lnTo>
                  <a:lnTo>
                    <a:pt x="214347" y="3377586"/>
                  </a:lnTo>
                  <a:lnTo>
                    <a:pt x="233513" y="3418044"/>
                  </a:lnTo>
                  <a:lnTo>
                    <a:pt x="253428" y="3458095"/>
                  </a:lnTo>
                  <a:lnTo>
                    <a:pt x="274084" y="3497733"/>
                  </a:lnTo>
                  <a:lnTo>
                    <a:pt x="295474" y="3536949"/>
                  </a:lnTo>
                  <a:lnTo>
                    <a:pt x="317587" y="3575734"/>
                  </a:lnTo>
                  <a:lnTo>
                    <a:pt x="340416" y="3614081"/>
                  </a:lnTo>
                  <a:lnTo>
                    <a:pt x="363951" y="3651980"/>
                  </a:lnTo>
                  <a:lnTo>
                    <a:pt x="388185" y="3689424"/>
                  </a:lnTo>
                  <a:lnTo>
                    <a:pt x="413108" y="3726403"/>
                  </a:lnTo>
                  <a:lnTo>
                    <a:pt x="438711" y="3762911"/>
                  </a:lnTo>
                  <a:lnTo>
                    <a:pt x="464987" y="3798938"/>
                  </a:lnTo>
                  <a:lnTo>
                    <a:pt x="491926" y="3834476"/>
                  </a:lnTo>
                  <a:lnTo>
                    <a:pt x="519520" y="3869517"/>
                  </a:lnTo>
                  <a:lnTo>
                    <a:pt x="547760" y="3904052"/>
                  </a:lnTo>
                  <a:lnTo>
                    <a:pt x="576637" y="3938073"/>
                  </a:lnTo>
                  <a:lnTo>
                    <a:pt x="606143" y="3971572"/>
                  </a:lnTo>
                  <a:lnTo>
                    <a:pt x="636269" y="4004541"/>
                  </a:lnTo>
                  <a:lnTo>
                    <a:pt x="667007" y="4036970"/>
                  </a:lnTo>
                  <a:lnTo>
                    <a:pt x="698347" y="4068852"/>
                  </a:lnTo>
                  <a:lnTo>
                    <a:pt x="730281" y="4100179"/>
                  </a:lnTo>
                  <a:lnTo>
                    <a:pt x="762801" y="4130941"/>
                  </a:lnTo>
                  <a:lnTo>
                    <a:pt x="795898" y="4161131"/>
                  </a:lnTo>
                  <a:lnTo>
                    <a:pt x="829562" y="4190741"/>
                  </a:lnTo>
                  <a:lnTo>
                    <a:pt x="863786" y="4219761"/>
                  </a:lnTo>
                  <a:lnTo>
                    <a:pt x="898561" y="4248184"/>
                  </a:lnTo>
                  <a:lnTo>
                    <a:pt x="933878" y="4276001"/>
                  </a:lnTo>
                  <a:lnTo>
                    <a:pt x="969729" y="4303205"/>
                  </a:lnTo>
                  <a:lnTo>
                    <a:pt x="1006104" y="4329786"/>
                  </a:lnTo>
                  <a:lnTo>
                    <a:pt x="1042995" y="4355736"/>
                  </a:lnTo>
                  <a:lnTo>
                    <a:pt x="1080394" y="4381047"/>
                  </a:lnTo>
                  <a:lnTo>
                    <a:pt x="1118292" y="4405710"/>
                  </a:lnTo>
                  <a:lnTo>
                    <a:pt x="1156680" y="4429718"/>
                  </a:lnTo>
                  <a:lnTo>
                    <a:pt x="1195549" y="4453062"/>
                  </a:lnTo>
                  <a:lnTo>
                    <a:pt x="1234891" y="4475734"/>
                  </a:lnTo>
                  <a:lnTo>
                    <a:pt x="1274697" y="4497724"/>
                  </a:lnTo>
                  <a:lnTo>
                    <a:pt x="1314959" y="4519025"/>
                  </a:lnTo>
                  <a:lnTo>
                    <a:pt x="1355668" y="4539629"/>
                  </a:lnTo>
                  <a:lnTo>
                    <a:pt x="1396814" y="4559528"/>
                  </a:lnTo>
                  <a:lnTo>
                    <a:pt x="1438391" y="4578712"/>
                  </a:lnTo>
                  <a:lnTo>
                    <a:pt x="1480388" y="4597173"/>
                  </a:lnTo>
                  <a:lnTo>
                    <a:pt x="1522797" y="4614904"/>
                  </a:lnTo>
                  <a:lnTo>
                    <a:pt x="1565610" y="4631895"/>
                  </a:lnTo>
                  <a:lnTo>
                    <a:pt x="1608817" y="4648139"/>
                  </a:lnTo>
                  <a:lnTo>
                    <a:pt x="1652411" y="4663627"/>
                  </a:lnTo>
                  <a:lnTo>
                    <a:pt x="1696383" y="4678351"/>
                  </a:lnTo>
                  <a:lnTo>
                    <a:pt x="1740723" y="4692302"/>
                  </a:lnTo>
                  <a:lnTo>
                    <a:pt x="1785423" y="4705473"/>
                  </a:lnTo>
                  <a:lnTo>
                    <a:pt x="1830475" y="4717854"/>
                  </a:lnTo>
                  <a:lnTo>
                    <a:pt x="1875870" y="4729437"/>
                  </a:lnTo>
                  <a:lnTo>
                    <a:pt x="1921599" y="4740215"/>
                  </a:lnTo>
                  <a:lnTo>
                    <a:pt x="1967654" y="4750178"/>
                  </a:lnTo>
                  <a:lnTo>
                    <a:pt x="2014025" y="4759319"/>
                  </a:lnTo>
                  <a:lnTo>
                    <a:pt x="2060705" y="4767629"/>
                  </a:lnTo>
                  <a:lnTo>
                    <a:pt x="2107684" y="4775099"/>
                  </a:lnTo>
                  <a:lnTo>
                    <a:pt x="2154954" y="4781722"/>
                  </a:lnTo>
                  <a:lnTo>
                    <a:pt x="2202507" y="4787489"/>
                  </a:lnTo>
                  <a:lnTo>
                    <a:pt x="2250333" y="4792392"/>
                  </a:lnTo>
                  <a:lnTo>
                    <a:pt x="2298424" y="4796421"/>
                  </a:lnTo>
                  <a:lnTo>
                    <a:pt x="2346771" y="4799570"/>
                  </a:lnTo>
                  <a:lnTo>
                    <a:pt x="2395366" y="4801830"/>
                  </a:lnTo>
                  <a:lnTo>
                    <a:pt x="2444200" y="4803192"/>
                  </a:lnTo>
                  <a:lnTo>
                    <a:pt x="2493264" y="4803648"/>
                  </a:lnTo>
                  <a:lnTo>
                    <a:pt x="2542327" y="4803192"/>
                  </a:lnTo>
                  <a:lnTo>
                    <a:pt x="2591161" y="4801830"/>
                  </a:lnTo>
                  <a:lnTo>
                    <a:pt x="2639756" y="4799570"/>
                  </a:lnTo>
                  <a:lnTo>
                    <a:pt x="2688103" y="4796421"/>
                  </a:lnTo>
                  <a:lnTo>
                    <a:pt x="2736194" y="4792392"/>
                  </a:lnTo>
                  <a:lnTo>
                    <a:pt x="2784020" y="4787489"/>
                  </a:lnTo>
                  <a:lnTo>
                    <a:pt x="2831573" y="4781722"/>
                  </a:lnTo>
                  <a:lnTo>
                    <a:pt x="2878843" y="4775099"/>
                  </a:lnTo>
                  <a:lnTo>
                    <a:pt x="2925822" y="4767629"/>
                  </a:lnTo>
                  <a:lnTo>
                    <a:pt x="2972502" y="4759319"/>
                  </a:lnTo>
                  <a:lnTo>
                    <a:pt x="3018873" y="4750178"/>
                  </a:lnTo>
                  <a:lnTo>
                    <a:pt x="3064928" y="4740215"/>
                  </a:lnTo>
                  <a:lnTo>
                    <a:pt x="3110657" y="4729437"/>
                  </a:lnTo>
                  <a:lnTo>
                    <a:pt x="3156052" y="4717854"/>
                  </a:lnTo>
                  <a:lnTo>
                    <a:pt x="3201104" y="4705473"/>
                  </a:lnTo>
                  <a:lnTo>
                    <a:pt x="3245804" y="4692302"/>
                  </a:lnTo>
                  <a:lnTo>
                    <a:pt x="3290144" y="4678351"/>
                  </a:lnTo>
                  <a:lnTo>
                    <a:pt x="3334116" y="4663627"/>
                  </a:lnTo>
                  <a:lnTo>
                    <a:pt x="3377710" y="4648139"/>
                  </a:lnTo>
                  <a:lnTo>
                    <a:pt x="3420917" y="4631895"/>
                  </a:lnTo>
                  <a:lnTo>
                    <a:pt x="3463730" y="4614904"/>
                  </a:lnTo>
                  <a:lnTo>
                    <a:pt x="3506139" y="4597173"/>
                  </a:lnTo>
                  <a:lnTo>
                    <a:pt x="3548136" y="4578712"/>
                  </a:lnTo>
                  <a:lnTo>
                    <a:pt x="3589713" y="4559528"/>
                  </a:lnTo>
                  <a:lnTo>
                    <a:pt x="3630859" y="4539629"/>
                  </a:lnTo>
                  <a:lnTo>
                    <a:pt x="3671568" y="4519025"/>
                  </a:lnTo>
                  <a:lnTo>
                    <a:pt x="3711830" y="4497724"/>
                  </a:lnTo>
                  <a:lnTo>
                    <a:pt x="3751636" y="4475733"/>
                  </a:lnTo>
                  <a:lnTo>
                    <a:pt x="3790978" y="4453062"/>
                  </a:lnTo>
                  <a:lnTo>
                    <a:pt x="3829847" y="4429718"/>
                  </a:lnTo>
                  <a:lnTo>
                    <a:pt x="3868235" y="4405710"/>
                  </a:lnTo>
                  <a:lnTo>
                    <a:pt x="3906133" y="4381047"/>
                  </a:lnTo>
                  <a:lnTo>
                    <a:pt x="3943532" y="4355736"/>
                  </a:lnTo>
                  <a:lnTo>
                    <a:pt x="3980423" y="4329786"/>
                  </a:lnTo>
                  <a:lnTo>
                    <a:pt x="4016798" y="4303205"/>
                  </a:lnTo>
                  <a:lnTo>
                    <a:pt x="4052649" y="4276001"/>
                  </a:lnTo>
                  <a:lnTo>
                    <a:pt x="4087966" y="4248184"/>
                  </a:lnTo>
                  <a:lnTo>
                    <a:pt x="4122741" y="4219761"/>
                  </a:lnTo>
                  <a:lnTo>
                    <a:pt x="4156965" y="4190741"/>
                  </a:lnTo>
                  <a:lnTo>
                    <a:pt x="4190629" y="4161131"/>
                  </a:lnTo>
                  <a:lnTo>
                    <a:pt x="4223726" y="4130941"/>
                  </a:lnTo>
                  <a:lnTo>
                    <a:pt x="4256246" y="4100179"/>
                  </a:lnTo>
                  <a:lnTo>
                    <a:pt x="4288180" y="4068852"/>
                  </a:lnTo>
                  <a:lnTo>
                    <a:pt x="4319520" y="4036970"/>
                  </a:lnTo>
                  <a:lnTo>
                    <a:pt x="4350258" y="4004541"/>
                  </a:lnTo>
                  <a:lnTo>
                    <a:pt x="4380384" y="3971572"/>
                  </a:lnTo>
                  <a:lnTo>
                    <a:pt x="4409890" y="3938073"/>
                  </a:lnTo>
                  <a:lnTo>
                    <a:pt x="4438767" y="3904052"/>
                  </a:lnTo>
                  <a:lnTo>
                    <a:pt x="4467007" y="3869517"/>
                  </a:lnTo>
                  <a:lnTo>
                    <a:pt x="4494601" y="3834476"/>
                  </a:lnTo>
                  <a:lnTo>
                    <a:pt x="4521540" y="3798938"/>
                  </a:lnTo>
                  <a:lnTo>
                    <a:pt x="4547816" y="3762911"/>
                  </a:lnTo>
                  <a:lnTo>
                    <a:pt x="4573419" y="3726403"/>
                  </a:lnTo>
                  <a:lnTo>
                    <a:pt x="4598342" y="3689424"/>
                  </a:lnTo>
                  <a:lnTo>
                    <a:pt x="4622576" y="3651980"/>
                  </a:lnTo>
                  <a:lnTo>
                    <a:pt x="4646111" y="3614081"/>
                  </a:lnTo>
                  <a:lnTo>
                    <a:pt x="4668940" y="3575734"/>
                  </a:lnTo>
                  <a:lnTo>
                    <a:pt x="4691053" y="3536949"/>
                  </a:lnTo>
                  <a:lnTo>
                    <a:pt x="4712443" y="3497733"/>
                  </a:lnTo>
                  <a:lnTo>
                    <a:pt x="4733099" y="3458095"/>
                  </a:lnTo>
                  <a:lnTo>
                    <a:pt x="4753014" y="3418044"/>
                  </a:lnTo>
                  <a:lnTo>
                    <a:pt x="4772180" y="3377586"/>
                  </a:lnTo>
                  <a:lnTo>
                    <a:pt x="4790586" y="3336732"/>
                  </a:lnTo>
                  <a:lnTo>
                    <a:pt x="4808226" y="3295489"/>
                  </a:lnTo>
                  <a:lnTo>
                    <a:pt x="4825089" y="3253865"/>
                  </a:lnTo>
                  <a:lnTo>
                    <a:pt x="4841167" y="3211869"/>
                  </a:lnTo>
                  <a:lnTo>
                    <a:pt x="4856453" y="3169510"/>
                  </a:lnTo>
                  <a:lnTo>
                    <a:pt x="4870936" y="3126795"/>
                  </a:lnTo>
                  <a:lnTo>
                    <a:pt x="4884608" y="3083733"/>
                  </a:lnTo>
                  <a:lnTo>
                    <a:pt x="4897462" y="3040332"/>
                  </a:lnTo>
                  <a:lnTo>
                    <a:pt x="4909487" y="2996601"/>
                  </a:lnTo>
                  <a:lnTo>
                    <a:pt x="4920676" y="2952547"/>
                  </a:lnTo>
                  <a:lnTo>
                    <a:pt x="4931019" y="2908180"/>
                  </a:lnTo>
                  <a:lnTo>
                    <a:pt x="4940508" y="2863508"/>
                  </a:lnTo>
                  <a:lnTo>
                    <a:pt x="4949135" y="2818538"/>
                  </a:lnTo>
                  <a:lnTo>
                    <a:pt x="4956890" y="2773280"/>
                  </a:lnTo>
                  <a:lnTo>
                    <a:pt x="4963766" y="2727742"/>
                  </a:lnTo>
                  <a:lnTo>
                    <a:pt x="4969753" y="2681931"/>
                  </a:lnTo>
                  <a:lnTo>
                    <a:pt x="4974842" y="2635857"/>
                  </a:lnTo>
                  <a:lnTo>
                    <a:pt x="4979026" y="2589528"/>
                  </a:lnTo>
                  <a:lnTo>
                    <a:pt x="4982295" y="2542951"/>
                  </a:lnTo>
                  <a:lnTo>
                    <a:pt x="4984641" y="2496136"/>
                  </a:lnTo>
                  <a:lnTo>
                    <a:pt x="4986054" y="2449091"/>
                  </a:lnTo>
                  <a:lnTo>
                    <a:pt x="4986528" y="2401823"/>
                  </a:lnTo>
                  <a:lnTo>
                    <a:pt x="4986054" y="2354556"/>
                  </a:lnTo>
                  <a:lnTo>
                    <a:pt x="4984641" y="2307511"/>
                  </a:lnTo>
                  <a:lnTo>
                    <a:pt x="4982295" y="2260696"/>
                  </a:lnTo>
                  <a:lnTo>
                    <a:pt x="4979026" y="2214119"/>
                  </a:lnTo>
                  <a:lnTo>
                    <a:pt x="4974842" y="2167790"/>
                  </a:lnTo>
                  <a:lnTo>
                    <a:pt x="4969753" y="2121716"/>
                  </a:lnTo>
                  <a:lnTo>
                    <a:pt x="4963766" y="2075905"/>
                  </a:lnTo>
                  <a:lnTo>
                    <a:pt x="4956890" y="2030367"/>
                  </a:lnTo>
                  <a:lnTo>
                    <a:pt x="4949135" y="1985109"/>
                  </a:lnTo>
                  <a:lnTo>
                    <a:pt x="4940508" y="1940139"/>
                  </a:lnTo>
                  <a:lnTo>
                    <a:pt x="4931019" y="1895467"/>
                  </a:lnTo>
                  <a:lnTo>
                    <a:pt x="4920676" y="1851100"/>
                  </a:lnTo>
                  <a:lnTo>
                    <a:pt x="4909487" y="1807046"/>
                  </a:lnTo>
                  <a:lnTo>
                    <a:pt x="4897462" y="1763315"/>
                  </a:lnTo>
                  <a:lnTo>
                    <a:pt x="4884608" y="1719914"/>
                  </a:lnTo>
                  <a:lnTo>
                    <a:pt x="4870936" y="1676852"/>
                  </a:lnTo>
                  <a:lnTo>
                    <a:pt x="4856453" y="1634137"/>
                  </a:lnTo>
                  <a:lnTo>
                    <a:pt x="4841167" y="1591778"/>
                  </a:lnTo>
                  <a:lnTo>
                    <a:pt x="4825089" y="1549782"/>
                  </a:lnTo>
                  <a:lnTo>
                    <a:pt x="4808226" y="1508158"/>
                  </a:lnTo>
                  <a:lnTo>
                    <a:pt x="4790586" y="1466915"/>
                  </a:lnTo>
                  <a:lnTo>
                    <a:pt x="4772180" y="1426061"/>
                  </a:lnTo>
                  <a:lnTo>
                    <a:pt x="4753014" y="1385603"/>
                  </a:lnTo>
                  <a:lnTo>
                    <a:pt x="4733099" y="1345552"/>
                  </a:lnTo>
                  <a:lnTo>
                    <a:pt x="4712443" y="1305914"/>
                  </a:lnTo>
                  <a:lnTo>
                    <a:pt x="4691053" y="1266698"/>
                  </a:lnTo>
                  <a:lnTo>
                    <a:pt x="4668940" y="1227913"/>
                  </a:lnTo>
                  <a:lnTo>
                    <a:pt x="4646111" y="1189566"/>
                  </a:lnTo>
                  <a:lnTo>
                    <a:pt x="4622576" y="1151667"/>
                  </a:lnTo>
                  <a:lnTo>
                    <a:pt x="4598342" y="1114223"/>
                  </a:lnTo>
                  <a:lnTo>
                    <a:pt x="4573419" y="1077244"/>
                  </a:lnTo>
                  <a:lnTo>
                    <a:pt x="4547816" y="1040736"/>
                  </a:lnTo>
                  <a:lnTo>
                    <a:pt x="4521540" y="1004709"/>
                  </a:lnTo>
                  <a:lnTo>
                    <a:pt x="4494601" y="969171"/>
                  </a:lnTo>
                  <a:lnTo>
                    <a:pt x="4467007" y="934130"/>
                  </a:lnTo>
                  <a:lnTo>
                    <a:pt x="4438767" y="899595"/>
                  </a:lnTo>
                  <a:lnTo>
                    <a:pt x="4409890" y="865574"/>
                  </a:lnTo>
                  <a:lnTo>
                    <a:pt x="4380384" y="832075"/>
                  </a:lnTo>
                  <a:lnTo>
                    <a:pt x="4350258" y="799106"/>
                  </a:lnTo>
                  <a:lnTo>
                    <a:pt x="4319520" y="766677"/>
                  </a:lnTo>
                  <a:lnTo>
                    <a:pt x="4288180" y="734795"/>
                  </a:lnTo>
                  <a:lnTo>
                    <a:pt x="4256246" y="703468"/>
                  </a:lnTo>
                  <a:lnTo>
                    <a:pt x="4223726" y="672706"/>
                  </a:lnTo>
                  <a:lnTo>
                    <a:pt x="4190629" y="642516"/>
                  </a:lnTo>
                  <a:lnTo>
                    <a:pt x="4156965" y="612906"/>
                  </a:lnTo>
                  <a:lnTo>
                    <a:pt x="4122741" y="583886"/>
                  </a:lnTo>
                  <a:lnTo>
                    <a:pt x="4087966" y="555463"/>
                  </a:lnTo>
                  <a:lnTo>
                    <a:pt x="4052649" y="527646"/>
                  </a:lnTo>
                  <a:lnTo>
                    <a:pt x="4016798" y="500442"/>
                  </a:lnTo>
                  <a:lnTo>
                    <a:pt x="3980423" y="473861"/>
                  </a:lnTo>
                  <a:lnTo>
                    <a:pt x="3943532" y="447911"/>
                  </a:lnTo>
                  <a:lnTo>
                    <a:pt x="3906133" y="422600"/>
                  </a:lnTo>
                  <a:lnTo>
                    <a:pt x="3868235" y="397937"/>
                  </a:lnTo>
                  <a:lnTo>
                    <a:pt x="3829847" y="373929"/>
                  </a:lnTo>
                  <a:lnTo>
                    <a:pt x="3790978" y="350585"/>
                  </a:lnTo>
                  <a:lnTo>
                    <a:pt x="3751636" y="327913"/>
                  </a:lnTo>
                  <a:lnTo>
                    <a:pt x="3711830" y="305923"/>
                  </a:lnTo>
                  <a:lnTo>
                    <a:pt x="3671568" y="284622"/>
                  </a:lnTo>
                  <a:lnTo>
                    <a:pt x="3630859" y="264018"/>
                  </a:lnTo>
                  <a:lnTo>
                    <a:pt x="3589713" y="244119"/>
                  </a:lnTo>
                  <a:lnTo>
                    <a:pt x="3548136" y="224935"/>
                  </a:lnTo>
                  <a:lnTo>
                    <a:pt x="3506139" y="206474"/>
                  </a:lnTo>
                  <a:lnTo>
                    <a:pt x="3463730" y="188743"/>
                  </a:lnTo>
                  <a:lnTo>
                    <a:pt x="3420917" y="171752"/>
                  </a:lnTo>
                  <a:lnTo>
                    <a:pt x="3377710" y="155508"/>
                  </a:lnTo>
                  <a:lnTo>
                    <a:pt x="3334116" y="140020"/>
                  </a:lnTo>
                  <a:lnTo>
                    <a:pt x="3290144" y="125296"/>
                  </a:lnTo>
                  <a:lnTo>
                    <a:pt x="3245804" y="111345"/>
                  </a:lnTo>
                  <a:lnTo>
                    <a:pt x="3201104" y="98174"/>
                  </a:lnTo>
                  <a:lnTo>
                    <a:pt x="3156052" y="85793"/>
                  </a:lnTo>
                  <a:lnTo>
                    <a:pt x="3110657" y="74210"/>
                  </a:lnTo>
                  <a:lnTo>
                    <a:pt x="3064928" y="63432"/>
                  </a:lnTo>
                  <a:lnTo>
                    <a:pt x="3018873" y="53469"/>
                  </a:lnTo>
                  <a:lnTo>
                    <a:pt x="2972502" y="44328"/>
                  </a:lnTo>
                  <a:lnTo>
                    <a:pt x="2925822" y="36018"/>
                  </a:lnTo>
                  <a:lnTo>
                    <a:pt x="2878843" y="28548"/>
                  </a:lnTo>
                  <a:lnTo>
                    <a:pt x="2831573" y="21925"/>
                  </a:lnTo>
                  <a:lnTo>
                    <a:pt x="2784020" y="16158"/>
                  </a:lnTo>
                  <a:lnTo>
                    <a:pt x="2736194" y="11255"/>
                  </a:lnTo>
                  <a:lnTo>
                    <a:pt x="2688103" y="7226"/>
                  </a:lnTo>
                  <a:lnTo>
                    <a:pt x="2639756" y="4077"/>
                  </a:lnTo>
                  <a:lnTo>
                    <a:pt x="2591161" y="1817"/>
                  </a:lnTo>
                  <a:lnTo>
                    <a:pt x="2542327" y="455"/>
                  </a:lnTo>
                  <a:lnTo>
                    <a:pt x="24932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78735" y="1417319"/>
              <a:ext cx="4986655" cy="4803775"/>
            </a:xfrm>
            <a:custGeom>
              <a:avLst/>
              <a:gdLst/>
              <a:ahLst/>
              <a:cxnLst/>
              <a:rect l="l" t="t" r="r" b="b"/>
              <a:pathLst>
                <a:path w="4986655" h="4803775">
                  <a:moveTo>
                    <a:pt x="0" y="2401823"/>
                  </a:moveTo>
                  <a:lnTo>
                    <a:pt x="473" y="2354556"/>
                  </a:lnTo>
                  <a:lnTo>
                    <a:pt x="1886" y="2307511"/>
                  </a:lnTo>
                  <a:lnTo>
                    <a:pt x="4232" y="2260696"/>
                  </a:lnTo>
                  <a:lnTo>
                    <a:pt x="7501" y="2214119"/>
                  </a:lnTo>
                  <a:lnTo>
                    <a:pt x="11685" y="2167790"/>
                  </a:lnTo>
                  <a:lnTo>
                    <a:pt x="16774" y="2121716"/>
                  </a:lnTo>
                  <a:lnTo>
                    <a:pt x="22761" y="2075905"/>
                  </a:lnTo>
                  <a:lnTo>
                    <a:pt x="29637" y="2030367"/>
                  </a:lnTo>
                  <a:lnTo>
                    <a:pt x="37392" y="1985109"/>
                  </a:lnTo>
                  <a:lnTo>
                    <a:pt x="46019" y="1940139"/>
                  </a:lnTo>
                  <a:lnTo>
                    <a:pt x="55508" y="1895467"/>
                  </a:lnTo>
                  <a:lnTo>
                    <a:pt x="65851" y="1851100"/>
                  </a:lnTo>
                  <a:lnTo>
                    <a:pt x="77040" y="1807046"/>
                  </a:lnTo>
                  <a:lnTo>
                    <a:pt x="89065" y="1763315"/>
                  </a:lnTo>
                  <a:lnTo>
                    <a:pt x="101919" y="1719914"/>
                  </a:lnTo>
                  <a:lnTo>
                    <a:pt x="115591" y="1676852"/>
                  </a:lnTo>
                  <a:lnTo>
                    <a:pt x="130074" y="1634137"/>
                  </a:lnTo>
                  <a:lnTo>
                    <a:pt x="145360" y="1591778"/>
                  </a:lnTo>
                  <a:lnTo>
                    <a:pt x="161438" y="1549782"/>
                  </a:lnTo>
                  <a:lnTo>
                    <a:pt x="178301" y="1508158"/>
                  </a:lnTo>
                  <a:lnTo>
                    <a:pt x="195941" y="1466915"/>
                  </a:lnTo>
                  <a:lnTo>
                    <a:pt x="214347" y="1426061"/>
                  </a:lnTo>
                  <a:lnTo>
                    <a:pt x="233513" y="1385603"/>
                  </a:lnTo>
                  <a:lnTo>
                    <a:pt x="253428" y="1345552"/>
                  </a:lnTo>
                  <a:lnTo>
                    <a:pt x="274084" y="1305914"/>
                  </a:lnTo>
                  <a:lnTo>
                    <a:pt x="295474" y="1266698"/>
                  </a:lnTo>
                  <a:lnTo>
                    <a:pt x="317587" y="1227913"/>
                  </a:lnTo>
                  <a:lnTo>
                    <a:pt x="340416" y="1189566"/>
                  </a:lnTo>
                  <a:lnTo>
                    <a:pt x="363951" y="1151667"/>
                  </a:lnTo>
                  <a:lnTo>
                    <a:pt x="388185" y="1114223"/>
                  </a:lnTo>
                  <a:lnTo>
                    <a:pt x="413108" y="1077244"/>
                  </a:lnTo>
                  <a:lnTo>
                    <a:pt x="438711" y="1040736"/>
                  </a:lnTo>
                  <a:lnTo>
                    <a:pt x="464987" y="1004709"/>
                  </a:lnTo>
                  <a:lnTo>
                    <a:pt x="491926" y="969171"/>
                  </a:lnTo>
                  <a:lnTo>
                    <a:pt x="519520" y="934130"/>
                  </a:lnTo>
                  <a:lnTo>
                    <a:pt x="547760" y="899595"/>
                  </a:lnTo>
                  <a:lnTo>
                    <a:pt x="576637" y="865574"/>
                  </a:lnTo>
                  <a:lnTo>
                    <a:pt x="606143" y="832075"/>
                  </a:lnTo>
                  <a:lnTo>
                    <a:pt x="636269" y="799106"/>
                  </a:lnTo>
                  <a:lnTo>
                    <a:pt x="667007" y="766677"/>
                  </a:lnTo>
                  <a:lnTo>
                    <a:pt x="698347" y="734795"/>
                  </a:lnTo>
                  <a:lnTo>
                    <a:pt x="730281" y="703468"/>
                  </a:lnTo>
                  <a:lnTo>
                    <a:pt x="762801" y="672706"/>
                  </a:lnTo>
                  <a:lnTo>
                    <a:pt x="795898" y="642516"/>
                  </a:lnTo>
                  <a:lnTo>
                    <a:pt x="829562" y="612906"/>
                  </a:lnTo>
                  <a:lnTo>
                    <a:pt x="863786" y="583886"/>
                  </a:lnTo>
                  <a:lnTo>
                    <a:pt x="898561" y="555463"/>
                  </a:lnTo>
                  <a:lnTo>
                    <a:pt x="933878" y="527646"/>
                  </a:lnTo>
                  <a:lnTo>
                    <a:pt x="969729" y="500442"/>
                  </a:lnTo>
                  <a:lnTo>
                    <a:pt x="1006104" y="473861"/>
                  </a:lnTo>
                  <a:lnTo>
                    <a:pt x="1042995" y="447911"/>
                  </a:lnTo>
                  <a:lnTo>
                    <a:pt x="1080394" y="422600"/>
                  </a:lnTo>
                  <a:lnTo>
                    <a:pt x="1118292" y="397937"/>
                  </a:lnTo>
                  <a:lnTo>
                    <a:pt x="1156680" y="373929"/>
                  </a:lnTo>
                  <a:lnTo>
                    <a:pt x="1195549" y="350585"/>
                  </a:lnTo>
                  <a:lnTo>
                    <a:pt x="1234891" y="327913"/>
                  </a:lnTo>
                  <a:lnTo>
                    <a:pt x="1274697" y="305923"/>
                  </a:lnTo>
                  <a:lnTo>
                    <a:pt x="1314959" y="284622"/>
                  </a:lnTo>
                  <a:lnTo>
                    <a:pt x="1355668" y="264018"/>
                  </a:lnTo>
                  <a:lnTo>
                    <a:pt x="1396814" y="244119"/>
                  </a:lnTo>
                  <a:lnTo>
                    <a:pt x="1438391" y="224935"/>
                  </a:lnTo>
                  <a:lnTo>
                    <a:pt x="1480388" y="206474"/>
                  </a:lnTo>
                  <a:lnTo>
                    <a:pt x="1522797" y="188743"/>
                  </a:lnTo>
                  <a:lnTo>
                    <a:pt x="1565610" y="171752"/>
                  </a:lnTo>
                  <a:lnTo>
                    <a:pt x="1608817" y="155508"/>
                  </a:lnTo>
                  <a:lnTo>
                    <a:pt x="1652411" y="140020"/>
                  </a:lnTo>
                  <a:lnTo>
                    <a:pt x="1696383" y="125296"/>
                  </a:lnTo>
                  <a:lnTo>
                    <a:pt x="1740723" y="111345"/>
                  </a:lnTo>
                  <a:lnTo>
                    <a:pt x="1785423" y="98174"/>
                  </a:lnTo>
                  <a:lnTo>
                    <a:pt x="1830475" y="85793"/>
                  </a:lnTo>
                  <a:lnTo>
                    <a:pt x="1875870" y="74210"/>
                  </a:lnTo>
                  <a:lnTo>
                    <a:pt x="1921599" y="63432"/>
                  </a:lnTo>
                  <a:lnTo>
                    <a:pt x="1967654" y="53469"/>
                  </a:lnTo>
                  <a:lnTo>
                    <a:pt x="2014025" y="44328"/>
                  </a:lnTo>
                  <a:lnTo>
                    <a:pt x="2060705" y="36018"/>
                  </a:lnTo>
                  <a:lnTo>
                    <a:pt x="2107684" y="28548"/>
                  </a:lnTo>
                  <a:lnTo>
                    <a:pt x="2154954" y="21925"/>
                  </a:lnTo>
                  <a:lnTo>
                    <a:pt x="2202507" y="16158"/>
                  </a:lnTo>
                  <a:lnTo>
                    <a:pt x="2250333" y="11255"/>
                  </a:lnTo>
                  <a:lnTo>
                    <a:pt x="2298424" y="7226"/>
                  </a:lnTo>
                  <a:lnTo>
                    <a:pt x="2346771" y="4077"/>
                  </a:lnTo>
                  <a:lnTo>
                    <a:pt x="2395366" y="1817"/>
                  </a:lnTo>
                  <a:lnTo>
                    <a:pt x="2444200" y="455"/>
                  </a:lnTo>
                  <a:lnTo>
                    <a:pt x="2493264" y="0"/>
                  </a:lnTo>
                  <a:lnTo>
                    <a:pt x="2542327" y="455"/>
                  </a:lnTo>
                  <a:lnTo>
                    <a:pt x="2591161" y="1817"/>
                  </a:lnTo>
                  <a:lnTo>
                    <a:pt x="2639756" y="4077"/>
                  </a:lnTo>
                  <a:lnTo>
                    <a:pt x="2688103" y="7226"/>
                  </a:lnTo>
                  <a:lnTo>
                    <a:pt x="2736194" y="11255"/>
                  </a:lnTo>
                  <a:lnTo>
                    <a:pt x="2784020" y="16158"/>
                  </a:lnTo>
                  <a:lnTo>
                    <a:pt x="2831573" y="21925"/>
                  </a:lnTo>
                  <a:lnTo>
                    <a:pt x="2878843" y="28548"/>
                  </a:lnTo>
                  <a:lnTo>
                    <a:pt x="2925822" y="36018"/>
                  </a:lnTo>
                  <a:lnTo>
                    <a:pt x="2972502" y="44328"/>
                  </a:lnTo>
                  <a:lnTo>
                    <a:pt x="3018873" y="53469"/>
                  </a:lnTo>
                  <a:lnTo>
                    <a:pt x="3064928" y="63432"/>
                  </a:lnTo>
                  <a:lnTo>
                    <a:pt x="3110657" y="74210"/>
                  </a:lnTo>
                  <a:lnTo>
                    <a:pt x="3156052" y="85793"/>
                  </a:lnTo>
                  <a:lnTo>
                    <a:pt x="3201104" y="98174"/>
                  </a:lnTo>
                  <a:lnTo>
                    <a:pt x="3245804" y="111345"/>
                  </a:lnTo>
                  <a:lnTo>
                    <a:pt x="3290144" y="125296"/>
                  </a:lnTo>
                  <a:lnTo>
                    <a:pt x="3334116" y="140020"/>
                  </a:lnTo>
                  <a:lnTo>
                    <a:pt x="3377710" y="155508"/>
                  </a:lnTo>
                  <a:lnTo>
                    <a:pt x="3420917" y="171752"/>
                  </a:lnTo>
                  <a:lnTo>
                    <a:pt x="3463730" y="188743"/>
                  </a:lnTo>
                  <a:lnTo>
                    <a:pt x="3506139" y="206474"/>
                  </a:lnTo>
                  <a:lnTo>
                    <a:pt x="3548136" y="224935"/>
                  </a:lnTo>
                  <a:lnTo>
                    <a:pt x="3589713" y="244119"/>
                  </a:lnTo>
                  <a:lnTo>
                    <a:pt x="3630859" y="264018"/>
                  </a:lnTo>
                  <a:lnTo>
                    <a:pt x="3671568" y="284622"/>
                  </a:lnTo>
                  <a:lnTo>
                    <a:pt x="3711830" y="305923"/>
                  </a:lnTo>
                  <a:lnTo>
                    <a:pt x="3751636" y="327913"/>
                  </a:lnTo>
                  <a:lnTo>
                    <a:pt x="3790978" y="350585"/>
                  </a:lnTo>
                  <a:lnTo>
                    <a:pt x="3829847" y="373929"/>
                  </a:lnTo>
                  <a:lnTo>
                    <a:pt x="3868235" y="397937"/>
                  </a:lnTo>
                  <a:lnTo>
                    <a:pt x="3906133" y="422600"/>
                  </a:lnTo>
                  <a:lnTo>
                    <a:pt x="3943532" y="447911"/>
                  </a:lnTo>
                  <a:lnTo>
                    <a:pt x="3980423" y="473861"/>
                  </a:lnTo>
                  <a:lnTo>
                    <a:pt x="4016798" y="500442"/>
                  </a:lnTo>
                  <a:lnTo>
                    <a:pt x="4052649" y="527646"/>
                  </a:lnTo>
                  <a:lnTo>
                    <a:pt x="4087966" y="555463"/>
                  </a:lnTo>
                  <a:lnTo>
                    <a:pt x="4122741" y="583886"/>
                  </a:lnTo>
                  <a:lnTo>
                    <a:pt x="4156965" y="612906"/>
                  </a:lnTo>
                  <a:lnTo>
                    <a:pt x="4190629" y="642516"/>
                  </a:lnTo>
                  <a:lnTo>
                    <a:pt x="4223726" y="672706"/>
                  </a:lnTo>
                  <a:lnTo>
                    <a:pt x="4256246" y="703468"/>
                  </a:lnTo>
                  <a:lnTo>
                    <a:pt x="4288180" y="734795"/>
                  </a:lnTo>
                  <a:lnTo>
                    <a:pt x="4319520" y="766677"/>
                  </a:lnTo>
                  <a:lnTo>
                    <a:pt x="4350258" y="799106"/>
                  </a:lnTo>
                  <a:lnTo>
                    <a:pt x="4380384" y="832075"/>
                  </a:lnTo>
                  <a:lnTo>
                    <a:pt x="4409890" y="865574"/>
                  </a:lnTo>
                  <a:lnTo>
                    <a:pt x="4438767" y="899595"/>
                  </a:lnTo>
                  <a:lnTo>
                    <a:pt x="4467007" y="934130"/>
                  </a:lnTo>
                  <a:lnTo>
                    <a:pt x="4494601" y="969171"/>
                  </a:lnTo>
                  <a:lnTo>
                    <a:pt x="4521540" y="1004709"/>
                  </a:lnTo>
                  <a:lnTo>
                    <a:pt x="4547816" y="1040736"/>
                  </a:lnTo>
                  <a:lnTo>
                    <a:pt x="4573419" y="1077244"/>
                  </a:lnTo>
                  <a:lnTo>
                    <a:pt x="4598342" y="1114223"/>
                  </a:lnTo>
                  <a:lnTo>
                    <a:pt x="4622576" y="1151667"/>
                  </a:lnTo>
                  <a:lnTo>
                    <a:pt x="4646111" y="1189566"/>
                  </a:lnTo>
                  <a:lnTo>
                    <a:pt x="4668940" y="1227913"/>
                  </a:lnTo>
                  <a:lnTo>
                    <a:pt x="4691053" y="1266698"/>
                  </a:lnTo>
                  <a:lnTo>
                    <a:pt x="4712443" y="1305914"/>
                  </a:lnTo>
                  <a:lnTo>
                    <a:pt x="4733099" y="1345552"/>
                  </a:lnTo>
                  <a:lnTo>
                    <a:pt x="4753014" y="1385603"/>
                  </a:lnTo>
                  <a:lnTo>
                    <a:pt x="4772180" y="1426061"/>
                  </a:lnTo>
                  <a:lnTo>
                    <a:pt x="4790586" y="1466915"/>
                  </a:lnTo>
                  <a:lnTo>
                    <a:pt x="4808226" y="1508158"/>
                  </a:lnTo>
                  <a:lnTo>
                    <a:pt x="4825089" y="1549782"/>
                  </a:lnTo>
                  <a:lnTo>
                    <a:pt x="4841167" y="1591778"/>
                  </a:lnTo>
                  <a:lnTo>
                    <a:pt x="4856453" y="1634137"/>
                  </a:lnTo>
                  <a:lnTo>
                    <a:pt x="4870936" y="1676852"/>
                  </a:lnTo>
                  <a:lnTo>
                    <a:pt x="4884608" y="1719914"/>
                  </a:lnTo>
                  <a:lnTo>
                    <a:pt x="4897462" y="1763315"/>
                  </a:lnTo>
                  <a:lnTo>
                    <a:pt x="4909487" y="1807046"/>
                  </a:lnTo>
                  <a:lnTo>
                    <a:pt x="4920676" y="1851100"/>
                  </a:lnTo>
                  <a:lnTo>
                    <a:pt x="4931019" y="1895467"/>
                  </a:lnTo>
                  <a:lnTo>
                    <a:pt x="4940508" y="1940139"/>
                  </a:lnTo>
                  <a:lnTo>
                    <a:pt x="4949135" y="1985109"/>
                  </a:lnTo>
                  <a:lnTo>
                    <a:pt x="4956890" y="2030367"/>
                  </a:lnTo>
                  <a:lnTo>
                    <a:pt x="4963766" y="2075905"/>
                  </a:lnTo>
                  <a:lnTo>
                    <a:pt x="4969753" y="2121716"/>
                  </a:lnTo>
                  <a:lnTo>
                    <a:pt x="4974842" y="2167790"/>
                  </a:lnTo>
                  <a:lnTo>
                    <a:pt x="4979026" y="2214119"/>
                  </a:lnTo>
                  <a:lnTo>
                    <a:pt x="4982295" y="2260696"/>
                  </a:lnTo>
                  <a:lnTo>
                    <a:pt x="4984641" y="2307511"/>
                  </a:lnTo>
                  <a:lnTo>
                    <a:pt x="4986054" y="2354556"/>
                  </a:lnTo>
                  <a:lnTo>
                    <a:pt x="4986528" y="2401823"/>
                  </a:lnTo>
                  <a:lnTo>
                    <a:pt x="4986054" y="2449091"/>
                  </a:lnTo>
                  <a:lnTo>
                    <a:pt x="4984641" y="2496136"/>
                  </a:lnTo>
                  <a:lnTo>
                    <a:pt x="4982295" y="2542951"/>
                  </a:lnTo>
                  <a:lnTo>
                    <a:pt x="4979026" y="2589528"/>
                  </a:lnTo>
                  <a:lnTo>
                    <a:pt x="4974842" y="2635857"/>
                  </a:lnTo>
                  <a:lnTo>
                    <a:pt x="4969753" y="2681931"/>
                  </a:lnTo>
                  <a:lnTo>
                    <a:pt x="4963766" y="2727742"/>
                  </a:lnTo>
                  <a:lnTo>
                    <a:pt x="4956890" y="2773280"/>
                  </a:lnTo>
                  <a:lnTo>
                    <a:pt x="4949135" y="2818538"/>
                  </a:lnTo>
                  <a:lnTo>
                    <a:pt x="4940508" y="2863508"/>
                  </a:lnTo>
                  <a:lnTo>
                    <a:pt x="4931019" y="2908180"/>
                  </a:lnTo>
                  <a:lnTo>
                    <a:pt x="4920676" y="2952547"/>
                  </a:lnTo>
                  <a:lnTo>
                    <a:pt x="4909487" y="2996601"/>
                  </a:lnTo>
                  <a:lnTo>
                    <a:pt x="4897462" y="3040332"/>
                  </a:lnTo>
                  <a:lnTo>
                    <a:pt x="4884608" y="3083733"/>
                  </a:lnTo>
                  <a:lnTo>
                    <a:pt x="4870936" y="3126795"/>
                  </a:lnTo>
                  <a:lnTo>
                    <a:pt x="4856453" y="3169510"/>
                  </a:lnTo>
                  <a:lnTo>
                    <a:pt x="4841167" y="3211869"/>
                  </a:lnTo>
                  <a:lnTo>
                    <a:pt x="4825089" y="3253865"/>
                  </a:lnTo>
                  <a:lnTo>
                    <a:pt x="4808226" y="3295489"/>
                  </a:lnTo>
                  <a:lnTo>
                    <a:pt x="4790586" y="3336732"/>
                  </a:lnTo>
                  <a:lnTo>
                    <a:pt x="4772180" y="3377586"/>
                  </a:lnTo>
                  <a:lnTo>
                    <a:pt x="4753014" y="3418044"/>
                  </a:lnTo>
                  <a:lnTo>
                    <a:pt x="4733099" y="3458095"/>
                  </a:lnTo>
                  <a:lnTo>
                    <a:pt x="4712443" y="3497733"/>
                  </a:lnTo>
                  <a:lnTo>
                    <a:pt x="4691053" y="3536949"/>
                  </a:lnTo>
                  <a:lnTo>
                    <a:pt x="4668940" y="3575734"/>
                  </a:lnTo>
                  <a:lnTo>
                    <a:pt x="4646111" y="3614081"/>
                  </a:lnTo>
                  <a:lnTo>
                    <a:pt x="4622576" y="3651980"/>
                  </a:lnTo>
                  <a:lnTo>
                    <a:pt x="4598342" y="3689424"/>
                  </a:lnTo>
                  <a:lnTo>
                    <a:pt x="4573419" y="3726403"/>
                  </a:lnTo>
                  <a:lnTo>
                    <a:pt x="4547816" y="3762911"/>
                  </a:lnTo>
                  <a:lnTo>
                    <a:pt x="4521540" y="3798938"/>
                  </a:lnTo>
                  <a:lnTo>
                    <a:pt x="4494601" y="3834476"/>
                  </a:lnTo>
                  <a:lnTo>
                    <a:pt x="4467007" y="3869517"/>
                  </a:lnTo>
                  <a:lnTo>
                    <a:pt x="4438767" y="3904052"/>
                  </a:lnTo>
                  <a:lnTo>
                    <a:pt x="4409890" y="3938073"/>
                  </a:lnTo>
                  <a:lnTo>
                    <a:pt x="4380384" y="3971572"/>
                  </a:lnTo>
                  <a:lnTo>
                    <a:pt x="4350258" y="4004541"/>
                  </a:lnTo>
                  <a:lnTo>
                    <a:pt x="4319520" y="4036970"/>
                  </a:lnTo>
                  <a:lnTo>
                    <a:pt x="4288180" y="4068852"/>
                  </a:lnTo>
                  <a:lnTo>
                    <a:pt x="4256246" y="4100179"/>
                  </a:lnTo>
                  <a:lnTo>
                    <a:pt x="4223726" y="4130941"/>
                  </a:lnTo>
                  <a:lnTo>
                    <a:pt x="4190629" y="4161131"/>
                  </a:lnTo>
                  <a:lnTo>
                    <a:pt x="4156965" y="4190741"/>
                  </a:lnTo>
                  <a:lnTo>
                    <a:pt x="4122741" y="4219761"/>
                  </a:lnTo>
                  <a:lnTo>
                    <a:pt x="4087966" y="4248184"/>
                  </a:lnTo>
                  <a:lnTo>
                    <a:pt x="4052649" y="4276001"/>
                  </a:lnTo>
                  <a:lnTo>
                    <a:pt x="4016798" y="4303205"/>
                  </a:lnTo>
                  <a:lnTo>
                    <a:pt x="3980423" y="4329786"/>
                  </a:lnTo>
                  <a:lnTo>
                    <a:pt x="3943532" y="4355736"/>
                  </a:lnTo>
                  <a:lnTo>
                    <a:pt x="3906133" y="4381047"/>
                  </a:lnTo>
                  <a:lnTo>
                    <a:pt x="3868235" y="4405710"/>
                  </a:lnTo>
                  <a:lnTo>
                    <a:pt x="3829847" y="4429718"/>
                  </a:lnTo>
                  <a:lnTo>
                    <a:pt x="3790978" y="4453062"/>
                  </a:lnTo>
                  <a:lnTo>
                    <a:pt x="3751636" y="4475733"/>
                  </a:lnTo>
                  <a:lnTo>
                    <a:pt x="3711830" y="4497724"/>
                  </a:lnTo>
                  <a:lnTo>
                    <a:pt x="3671568" y="4519025"/>
                  </a:lnTo>
                  <a:lnTo>
                    <a:pt x="3630859" y="4539629"/>
                  </a:lnTo>
                  <a:lnTo>
                    <a:pt x="3589713" y="4559528"/>
                  </a:lnTo>
                  <a:lnTo>
                    <a:pt x="3548136" y="4578712"/>
                  </a:lnTo>
                  <a:lnTo>
                    <a:pt x="3506139" y="4597173"/>
                  </a:lnTo>
                  <a:lnTo>
                    <a:pt x="3463730" y="4614904"/>
                  </a:lnTo>
                  <a:lnTo>
                    <a:pt x="3420917" y="4631895"/>
                  </a:lnTo>
                  <a:lnTo>
                    <a:pt x="3377710" y="4648139"/>
                  </a:lnTo>
                  <a:lnTo>
                    <a:pt x="3334116" y="4663627"/>
                  </a:lnTo>
                  <a:lnTo>
                    <a:pt x="3290144" y="4678351"/>
                  </a:lnTo>
                  <a:lnTo>
                    <a:pt x="3245804" y="4692302"/>
                  </a:lnTo>
                  <a:lnTo>
                    <a:pt x="3201104" y="4705473"/>
                  </a:lnTo>
                  <a:lnTo>
                    <a:pt x="3156052" y="4717854"/>
                  </a:lnTo>
                  <a:lnTo>
                    <a:pt x="3110657" y="4729437"/>
                  </a:lnTo>
                  <a:lnTo>
                    <a:pt x="3064928" y="4740215"/>
                  </a:lnTo>
                  <a:lnTo>
                    <a:pt x="3018873" y="4750178"/>
                  </a:lnTo>
                  <a:lnTo>
                    <a:pt x="2972502" y="4759319"/>
                  </a:lnTo>
                  <a:lnTo>
                    <a:pt x="2925822" y="4767629"/>
                  </a:lnTo>
                  <a:lnTo>
                    <a:pt x="2878843" y="4775099"/>
                  </a:lnTo>
                  <a:lnTo>
                    <a:pt x="2831573" y="4781722"/>
                  </a:lnTo>
                  <a:lnTo>
                    <a:pt x="2784020" y="4787489"/>
                  </a:lnTo>
                  <a:lnTo>
                    <a:pt x="2736194" y="4792392"/>
                  </a:lnTo>
                  <a:lnTo>
                    <a:pt x="2688103" y="4796421"/>
                  </a:lnTo>
                  <a:lnTo>
                    <a:pt x="2639756" y="4799570"/>
                  </a:lnTo>
                  <a:lnTo>
                    <a:pt x="2591161" y="4801830"/>
                  </a:lnTo>
                  <a:lnTo>
                    <a:pt x="2542327" y="4803192"/>
                  </a:lnTo>
                  <a:lnTo>
                    <a:pt x="2493264" y="4803648"/>
                  </a:lnTo>
                  <a:lnTo>
                    <a:pt x="2444200" y="4803192"/>
                  </a:lnTo>
                  <a:lnTo>
                    <a:pt x="2395366" y="4801830"/>
                  </a:lnTo>
                  <a:lnTo>
                    <a:pt x="2346771" y="4799570"/>
                  </a:lnTo>
                  <a:lnTo>
                    <a:pt x="2298424" y="4796421"/>
                  </a:lnTo>
                  <a:lnTo>
                    <a:pt x="2250333" y="4792392"/>
                  </a:lnTo>
                  <a:lnTo>
                    <a:pt x="2202507" y="4787489"/>
                  </a:lnTo>
                  <a:lnTo>
                    <a:pt x="2154954" y="4781722"/>
                  </a:lnTo>
                  <a:lnTo>
                    <a:pt x="2107684" y="4775099"/>
                  </a:lnTo>
                  <a:lnTo>
                    <a:pt x="2060705" y="4767629"/>
                  </a:lnTo>
                  <a:lnTo>
                    <a:pt x="2014025" y="4759319"/>
                  </a:lnTo>
                  <a:lnTo>
                    <a:pt x="1967654" y="4750178"/>
                  </a:lnTo>
                  <a:lnTo>
                    <a:pt x="1921599" y="4740215"/>
                  </a:lnTo>
                  <a:lnTo>
                    <a:pt x="1875870" y="4729437"/>
                  </a:lnTo>
                  <a:lnTo>
                    <a:pt x="1830475" y="4717854"/>
                  </a:lnTo>
                  <a:lnTo>
                    <a:pt x="1785423" y="4705473"/>
                  </a:lnTo>
                  <a:lnTo>
                    <a:pt x="1740723" y="4692302"/>
                  </a:lnTo>
                  <a:lnTo>
                    <a:pt x="1696383" y="4678351"/>
                  </a:lnTo>
                  <a:lnTo>
                    <a:pt x="1652411" y="4663627"/>
                  </a:lnTo>
                  <a:lnTo>
                    <a:pt x="1608817" y="4648139"/>
                  </a:lnTo>
                  <a:lnTo>
                    <a:pt x="1565610" y="4631895"/>
                  </a:lnTo>
                  <a:lnTo>
                    <a:pt x="1522797" y="4614904"/>
                  </a:lnTo>
                  <a:lnTo>
                    <a:pt x="1480388" y="4597173"/>
                  </a:lnTo>
                  <a:lnTo>
                    <a:pt x="1438391" y="4578712"/>
                  </a:lnTo>
                  <a:lnTo>
                    <a:pt x="1396814" y="4559528"/>
                  </a:lnTo>
                  <a:lnTo>
                    <a:pt x="1355668" y="4539629"/>
                  </a:lnTo>
                  <a:lnTo>
                    <a:pt x="1314959" y="4519025"/>
                  </a:lnTo>
                  <a:lnTo>
                    <a:pt x="1274697" y="4497724"/>
                  </a:lnTo>
                  <a:lnTo>
                    <a:pt x="1234891" y="4475734"/>
                  </a:lnTo>
                  <a:lnTo>
                    <a:pt x="1195549" y="4453062"/>
                  </a:lnTo>
                  <a:lnTo>
                    <a:pt x="1156680" y="4429718"/>
                  </a:lnTo>
                  <a:lnTo>
                    <a:pt x="1118292" y="4405710"/>
                  </a:lnTo>
                  <a:lnTo>
                    <a:pt x="1080394" y="4381047"/>
                  </a:lnTo>
                  <a:lnTo>
                    <a:pt x="1042995" y="4355736"/>
                  </a:lnTo>
                  <a:lnTo>
                    <a:pt x="1006104" y="4329786"/>
                  </a:lnTo>
                  <a:lnTo>
                    <a:pt x="969729" y="4303205"/>
                  </a:lnTo>
                  <a:lnTo>
                    <a:pt x="933878" y="4276001"/>
                  </a:lnTo>
                  <a:lnTo>
                    <a:pt x="898561" y="4248184"/>
                  </a:lnTo>
                  <a:lnTo>
                    <a:pt x="863786" y="4219761"/>
                  </a:lnTo>
                  <a:lnTo>
                    <a:pt x="829562" y="4190741"/>
                  </a:lnTo>
                  <a:lnTo>
                    <a:pt x="795898" y="4161131"/>
                  </a:lnTo>
                  <a:lnTo>
                    <a:pt x="762801" y="4130941"/>
                  </a:lnTo>
                  <a:lnTo>
                    <a:pt x="730281" y="4100179"/>
                  </a:lnTo>
                  <a:lnTo>
                    <a:pt x="698347" y="4068852"/>
                  </a:lnTo>
                  <a:lnTo>
                    <a:pt x="667007" y="4036970"/>
                  </a:lnTo>
                  <a:lnTo>
                    <a:pt x="636269" y="4004541"/>
                  </a:lnTo>
                  <a:lnTo>
                    <a:pt x="606143" y="3971572"/>
                  </a:lnTo>
                  <a:lnTo>
                    <a:pt x="576637" y="3938073"/>
                  </a:lnTo>
                  <a:lnTo>
                    <a:pt x="547760" y="3904052"/>
                  </a:lnTo>
                  <a:lnTo>
                    <a:pt x="519520" y="3869517"/>
                  </a:lnTo>
                  <a:lnTo>
                    <a:pt x="491926" y="3834476"/>
                  </a:lnTo>
                  <a:lnTo>
                    <a:pt x="464987" y="3798938"/>
                  </a:lnTo>
                  <a:lnTo>
                    <a:pt x="438711" y="3762911"/>
                  </a:lnTo>
                  <a:lnTo>
                    <a:pt x="413108" y="3726403"/>
                  </a:lnTo>
                  <a:lnTo>
                    <a:pt x="388185" y="3689424"/>
                  </a:lnTo>
                  <a:lnTo>
                    <a:pt x="363951" y="3651980"/>
                  </a:lnTo>
                  <a:lnTo>
                    <a:pt x="340416" y="3614081"/>
                  </a:lnTo>
                  <a:lnTo>
                    <a:pt x="317587" y="3575734"/>
                  </a:lnTo>
                  <a:lnTo>
                    <a:pt x="295474" y="3536949"/>
                  </a:lnTo>
                  <a:lnTo>
                    <a:pt x="274084" y="3497733"/>
                  </a:lnTo>
                  <a:lnTo>
                    <a:pt x="253428" y="3458095"/>
                  </a:lnTo>
                  <a:lnTo>
                    <a:pt x="233513" y="3418044"/>
                  </a:lnTo>
                  <a:lnTo>
                    <a:pt x="214347" y="3377586"/>
                  </a:lnTo>
                  <a:lnTo>
                    <a:pt x="195941" y="3336732"/>
                  </a:lnTo>
                  <a:lnTo>
                    <a:pt x="178301" y="3295489"/>
                  </a:lnTo>
                  <a:lnTo>
                    <a:pt x="161438" y="3253865"/>
                  </a:lnTo>
                  <a:lnTo>
                    <a:pt x="145360" y="3211869"/>
                  </a:lnTo>
                  <a:lnTo>
                    <a:pt x="130074" y="3169510"/>
                  </a:lnTo>
                  <a:lnTo>
                    <a:pt x="115591" y="3126795"/>
                  </a:lnTo>
                  <a:lnTo>
                    <a:pt x="101919" y="3083733"/>
                  </a:lnTo>
                  <a:lnTo>
                    <a:pt x="89065" y="3040332"/>
                  </a:lnTo>
                  <a:lnTo>
                    <a:pt x="77040" y="2996601"/>
                  </a:lnTo>
                  <a:lnTo>
                    <a:pt x="65851" y="2952547"/>
                  </a:lnTo>
                  <a:lnTo>
                    <a:pt x="55508" y="2908180"/>
                  </a:lnTo>
                  <a:lnTo>
                    <a:pt x="46019" y="2863508"/>
                  </a:lnTo>
                  <a:lnTo>
                    <a:pt x="37392" y="2818538"/>
                  </a:lnTo>
                  <a:lnTo>
                    <a:pt x="29637" y="2773280"/>
                  </a:lnTo>
                  <a:lnTo>
                    <a:pt x="22761" y="2727742"/>
                  </a:lnTo>
                  <a:lnTo>
                    <a:pt x="16774" y="2681931"/>
                  </a:lnTo>
                  <a:lnTo>
                    <a:pt x="11685" y="2635857"/>
                  </a:lnTo>
                  <a:lnTo>
                    <a:pt x="7501" y="2589528"/>
                  </a:lnTo>
                  <a:lnTo>
                    <a:pt x="4232" y="2542951"/>
                  </a:lnTo>
                  <a:lnTo>
                    <a:pt x="1886" y="2496136"/>
                  </a:lnTo>
                  <a:lnTo>
                    <a:pt x="473" y="2449091"/>
                  </a:lnTo>
                  <a:lnTo>
                    <a:pt x="0" y="2401823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54807" y="2034539"/>
              <a:ext cx="3872484" cy="361035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02051" y="2058923"/>
              <a:ext cx="3782695" cy="3520440"/>
            </a:xfrm>
            <a:custGeom>
              <a:avLst/>
              <a:gdLst/>
              <a:ahLst/>
              <a:cxnLst/>
              <a:rect l="l" t="t" r="r" b="b"/>
              <a:pathLst>
                <a:path w="3782695" h="3520440">
                  <a:moveTo>
                    <a:pt x="1891284" y="0"/>
                  </a:moveTo>
                  <a:lnTo>
                    <a:pt x="1840897" y="612"/>
                  </a:lnTo>
                  <a:lnTo>
                    <a:pt x="1790835" y="2439"/>
                  </a:lnTo>
                  <a:lnTo>
                    <a:pt x="1741115" y="5466"/>
                  </a:lnTo>
                  <a:lnTo>
                    <a:pt x="1691753" y="9678"/>
                  </a:lnTo>
                  <a:lnTo>
                    <a:pt x="1642765" y="15058"/>
                  </a:lnTo>
                  <a:lnTo>
                    <a:pt x="1594167" y="21593"/>
                  </a:lnTo>
                  <a:lnTo>
                    <a:pt x="1545976" y="29266"/>
                  </a:lnTo>
                  <a:lnTo>
                    <a:pt x="1498209" y="38063"/>
                  </a:lnTo>
                  <a:lnTo>
                    <a:pt x="1450881" y="47968"/>
                  </a:lnTo>
                  <a:lnTo>
                    <a:pt x="1404009" y="58967"/>
                  </a:lnTo>
                  <a:lnTo>
                    <a:pt x="1357609" y="71043"/>
                  </a:lnTo>
                  <a:lnTo>
                    <a:pt x="1311697" y="84183"/>
                  </a:lnTo>
                  <a:lnTo>
                    <a:pt x="1266291" y="98370"/>
                  </a:lnTo>
                  <a:lnTo>
                    <a:pt x="1221405" y="113589"/>
                  </a:lnTo>
                  <a:lnTo>
                    <a:pt x="1177058" y="129825"/>
                  </a:lnTo>
                  <a:lnTo>
                    <a:pt x="1133264" y="147064"/>
                  </a:lnTo>
                  <a:lnTo>
                    <a:pt x="1090040" y="165289"/>
                  </a:lnTo>
                  <a:lnTo>
                    <a:pt x="1047403" y="184486"/>
                  </a:lnTo>
                  <a:lnTo>
                    <a:pt x="1005368" y="204639"/>
                  </a:lnTo>
                  <a:lnTo>
                    <a:pt x="963953" y="225733"/>
                  </a:lnTo>
                  <a:lnTo>
                    <a:pt x="923173" y="247754"/>
                  </a:lnTo>
                  <a:lnTo>
                    <a:pt x="883046" y="270685"/>
                  </a:lnTo>
                  <a:lnTo>
                    <a:pt x="843586" y="294511"/>
                  </a:lnTo>
                  <a:lnTo>
                    <a:pt x="804811" y="319218"/>
                  </a:lnTo>
                  <a:lnTo>
                    <a:pt x="766737" y="344791"/>
                  </a:lnTo>
                  <a:lnTo>
                    <a:pt x="729380" y="371213"/>
                  </a:lnTo>
                  <a:lnTo>
                    <a:pt x="692757" y="398469"/>
                  </a:lnTo>
                  <a:lnTo>
                    <a:pt x="656884" y="426546"/>
                  </a:lnTo>
                  <a:lnTo>
                    <a:pt x="621776" y="455427"/>
                  </a:lnTo>
                  <a:lnTo>
                    <a:pt x="587452" y="485096"/>
                  </a:lnTo>
                  <a:lnTo>
                    <a:pt x="553926" y="515540"/>
                  </a:lnTo>
                  <a:lnTo>
                    <a:pt x="521215" y="546743"/>
                  </a:lnTo>
                  <a:lnTo>
                    <a:pt x="489336" y="578689"/>
                  </a:lnTo>
                  <a:lnTo>
                    <a:pt x="458305" y="611363"/>
                  </a:lnTo>
                  <a:lnTo>
                    <a:pt x="428138" y="644750"/>
                  </a:lnTo>
                  <a:lnTo>
                    <a:pt x="398852" y="678836"/>
                  </a:lnTo>
                  <a:lnTo>
                    <a:pt x="370463" y="713604"/>
                  </a:lnTo>
                  <a:lnTo>
                    <a:pt x="342987" y="749040"/>
                  </a:lnTo>
                  <a:lnTo>
                    <a:pt x="316440" y="785127"/>
                  </a:lnTo>
                  <a:lnTo>
                    <a:pt x="290839" y="821852"/>
                  </a:lnTo>
                  <a:lnTo>
                    <a:pt x="266201" y="859199"/>
                  </a:lnTo>
                  <a:lnTo>
                    <a:pt x="242541" y="897153"/>
                  </a:lnTo>
                  <a:lnTo>
                    <a:pt x="219876" y="935698"/>
                  </a:lnTo>
                  <a:lnTo>
                    <a:pt x="198222" y="974820"/>
                  </a:lnTo>
                  <a:lnTo>
                    <a:pt x="177596" y="1014502"/>
                  </a:lnTo>
                  <a:lnTo>
                    <a:pt x="158014" y="1054730"/>
                  </a:lnTo>
                  <a:lnTo>
                    <a:pt x="139492" y="1095489"/>
                  </a:lnTo>
                  <a:lnTo>
                    <a:pt x="122046" y="1136764"/>
                  </a:lnTo>
                  <a:lnTo>
                    <a:pt x="105694" y="1178539"/>
                  </a:lnTo>
                  <a:lnTo>
                    <a:pt x="90451" y="1220799"/>
                  </a:lnTo>
                  <a:lnTo>
                    <a:pt x="76333" y="1263529"/>
                  </a:lnTo>
                  <a:lnTo>
                    <a:pt x="63357" y="1306713"/>
                  </a:lnTo>
                  <a:lnTo>
                    <a:pt x="51540" y="1350337"/>
                  </a:lnTo>
                  <a:lnTo>
                    <a:pt x="40897" y="1394385"/>
                  </a:lnTo>
                  <a:lnTo>
                    <a:pt x="31445" y="1438842"/>
                  </a:lnTo>
                  <a:lnTo>
                    <a:pt x="23200" y="1483693"/>
                  </a:lnTo>
                  <a:lnTo>
                    <a:pt x="16179" y="1528923"/>
                  </a:lnTo>
                  <a:lnTo>
                    <a:pt x="10398" y="1574516"/>
                  </a:lnTo>
                  <a:lnTo>
                    <a:pt x="5873" y="1620458"/>
                  </a:lnTo>
                  <a:lnTo>
                    <a:pt x="2621" y="1666732"/>
                  </a:lnTo>
                  <a:lnTo>
                    <a:pt x="658" y="1713325"/>
                  </a:lnTo>
                  <a:lnTo>
                    <a:pt x="0" y="1760220"/>
                  </a:lnTo>
                  <a:lnTo>
                    <a:pt x="658" y="1807114"/>
                  </a:lnTo>
                  <a:lnTo>
                    <a:pt x="2621" y="1853707"/>
                  </a:lnTo>
                  <a:lnTo>
                    <a:pt x="5873" y="1899981"/>
                  </a:lnTo>
                  <a:lnTo>
                    <a:pt x="10398" y="1945923"/>
                  </a:lnTo>
                  <a:lnTo>
                    <a:pt x="16179" y="1991516"/>
                  </a:lnTo>
                  <a:lnTo>
                    <a:pt x="23200" y="2036746"/>
                  </a:lnTo>
                  <a:lnTo>
                    <a:pt x="31445" y="2081597"/>
                  </a:lnTo>
                  <a:lnTo>
                    <a:pt x="40897" y="2126054"/>
                  </a:lnTo>
                  <a:lnTo>
                    <a:pt x="51540" y="2170102"/>
                  </a:lnTo>
                  <a:lnTo>
                    <a:pt x="63357" y="2213726"/>
                  </a:lnTo>
                  <a:lnTo>
                    <a:pt x="76333" y="2256910"/>
                  </a:lnTo>
                  <a:lnTo>
                    <a:pt x="90451" y="2299640"/>
                  </a:lnTo>
                  <a:lnTo>
                    <a:pt x="105694" y="2341900"/>
                  </a:lnTo>
                  <a:lnTo>
                    <a:pt x="122046" y="2383675"/>
                  </a:lnTo>
                  <a:lnTo>
                    <a:pt x="139492" y="2424950"/>
                  </a:lnTo>
                  <a:lnTo>
                    <a:pt x="158014" y="2465709"/>
                  </a:lnTo>
                  <a:lnTo>
                    <a:pt x="177596" y="2505937"/>
                  </a:lnTo>
                  <a:lnTo>
                    <a:pt x="198222" y="2545619"/>
                  </a:lnTo>
                  <a:lnTo>
                    <a:pt x="219876" y="2584741"/>
                  </a:lnTo>
                  <a:lnTo>
                    <a:pt x="242541" y="2623286"/>
                  </a:lnTo>
                  <a:lnTo>
                    <a:pt x="266201" y="2661240"/>
                  </a:lnTo>
                  <a:lnTo>
                    <a:pt x="290839" y="2698587"/>
                  </a:lnTo>
                  <a:lnTo>
                    <a:pt x="316440" y="2735312"/>
                  </a:lnTo>
                  <a:lnTo>
                    <a:pt x="342987" y="2771399"/>
                  </a:lnTo>
                  <a:lnTo>
                    <a:pt x="370463" y="2806835"/>
                  </a:lnTo>
                  <a:lnTo>
                    <a:pt x="398852" y="2841603"/>
                  </a:lnTo>
                  <a:lnTo>
                    <a:pt x="428138" y="2875689"/>
                  </a:lnTo>
                  <a:lnTo>
                    <a:pt x="458305" y="2909076"/>
                  </a:lnTo>
                  <a:lnTo>
                    <a:pt x="489336" y="2941750"/>
                  </a:lnTo>
                  <a:lnTo>
                    <a:pt x="521215" y="2973696"/>
                  </a:lnTo>
                  <a:lnTo>
                    <a:pt x="553926" y="3004899"/>
                  </a:lnTo>
                  <a:lnTo>
                    <a:pt x="587452" y="3035343"/>
                  </a:lnTo>
                  <a:lnTo>
                    <a:pt x="621776" y="3065012"/>
                  </a:lnTo>
                  <a:lnTo>
                    <a:pt x="656884" y="3093893"/>
                  </a:lnTo>
                  <a:lnTo>
                    <a:pt x="692757" y="3121970"/>
                  </a:lnTo>
                  <a:lnTo>
                    <a:pt x="729380" y="3149226"/>
                  </a:lnTo>
                  <a:lnTo>
                    <a:pt x="766737" y="3175648"/>
                  </a:lnTo>
                  <a:lnTo>
                    <a:pt x="804811" y="3201221"/>
                  </a:lnTo>
                  <a:lnTo>
                    <a:pt x="843586" y="3225928"/>
                  </a:lnTo>
                  <a:lnTo>
                    <a:pt x="883046" y="3249754"/>
                  </a:lnTo>
                  <a:lnTo>
                    <a:pt x="923173" y="3272685"/>
                  </a:lnTo>
                  <a:lnTo>
                    <a:pt x="963953" y="3294706"/>
                  </a:lnTo>
                  <a:lnTo>
                    <a:pt x="1005368" y="3315800"/>
                  </a:lnTo>
                  <a:lnTo>
                    <a:pt x="1047403" y="3335953"/>
                  </a:lnTo>
                  <a:lnTo>
                    <a:pt x="1090040" y="3355150"/>
                  </a:lnTo>
                  <a:lnTo>
                    <a:pt x="1133264" y="3373375"/>
                  </a:lnTo>
                  <a:lnTo>
                    <a:pt x="1177058" y="3390614"/>
                  </a:lnTo>
                  <a:lnTo>
                    <a:pt x="1221405" y="3406850"/>
                  </a:lnTo>
                  <a:lnTo>
                    <a:pt x="1266291" y="3422069"/>
                  </a:lnTo>
                  <a:lnTo>
                    <a:pt x="1311697" y="3436256"/>
                  </a:lnTo>
                  <a:lnTo>
                    <a:pt x="1357609" y="3449396"/>
                  </a:lnTo>
                  <a:lnTo>
                    <a:pt x="1404009" y="3461472"/>
                  </a:lnTo>
                  <a:lnTo>
                    <a:pt x="1450881" y="3472471"/>
                  </a:lnTo>
                  <a:lnTo>
                    <a:pt x="1498209" y="3482376"/>
                  </a:lnTo>
                  <a:lnTo>
                    <a:pt x="1545976" y="3491173"/>
                  </a:lnTo>
                  <a:lnTo>
                    <a:pt x="1594167" y="3498846"/>
                  </a:lnTo>
                  <a:lnTo>
                    <a:pt x="1642765" y="3505381"/>
                  </a:lnTo>
                  <a:lnTo>
                    <a:pt x="1691753" y="3510761"/>
                  </a:lnTo>
                  <a:lnTo>
                    <a:pt x="1741115" y="3514973"/>
                  </a:lnTo>
                  <a:lnTo>
                    <a:pt x="1790835" y="3518000"/>
                  </a:lnTo>
                  <a:lnTo>
                    <a:pt x="1840897" y="3519827"/>
                  </a:lnTo>
                  <a:lnTo>
                    <a:pt x="1891284" y="3520440"/>
                  </a:lnTo>
                  <a:lnTo>
                    <a:pt x="1941670" y="3519827"/>
                  </a:lnTo>
                  <a:lnTo>
                    <a:pt x="1991732" y="3518000"/>
                  </a:lnTo>
                  <a:lnTo>
                    <a:pt x="2041452" y="3514973"/>
                  </a:lnTo>
                  <a:lnTo>
                    <a:pt x="2090814" y="3510761"/>
                  </a:lnTo>
                  <a:lnTo>
                    <a:pt x="2139802" y="3505381"/>
                  </a:lnTo>
                  <a:lnTo>
                    <a:pt x="2188400" y="3498846"/>
                  </a:lnTo>
                  <a:lnTo>
                    <a:pt x="2236591" y="3491173"/>
                  </a:lnTo>
                  <a:lnTo>
                    <a:pt x="2284358" y="3482376"/>
                  </a:lnTo>
                  <a:lnTo>
                    <a:pt x="2331686" y="3472471"/>
                  </a:lnTo>
                  <a:lnTo>
                    <a:pt x="2378558" y="3461472"/>
                  </a:lnTo>
                  <a:lnTo>
                    <a:pt x="2424958" y="3449396"/>
                  </a:lnTo>
                  <a:lnTo>
                    <a:pt x="2470870" y="3436256"/>
                  </a:lnTo>
                  <a:lnTo>
                    <a:pt x="2516276" y="3422069"/>
                  </a:lnTo>
                  <a:lnTo>
                    <a:pt x="2561162" y="3406850"/>
                  </a:lnTo>
                  <a:lnTo>
                    <a:pt x="2605509" y="3390614"/>
                  </a:lnTo>
                  <a:lnTo>
                    <a:pt x="2649303" y="3373375"/>
                  </a:lnTo>
                  <a:lnTo>
                    <a:pt x="2692527" y="3355150"/>
                  </a:lnTo>
                  <a:lnTo>
                    <a:pt x="2735164" y="3335953"/>
                  </a:lnTo>
                  <a:lnTo>
                    <a:pt x="2777199" y="3315800"/>
                  </a:lnTo>
                  <a:lnTo>
                    <a:pt x="2818614" y="3294706"/>
                  </a:lnTo>
                  <a:lnTo>
                    <a:pt x="2859394" y="3272685"/>
                  </a:lnTo>
                  <a:lnTo>
                    <a:pt x="2899521" y="3249754"/>
                  </a:lnTo>
                  <a:lnTo>
                    <a:pt x="2938981" y="3225928"/>
                  </a:lnTo>
                  <a:lnTo>
                    <a:pt x="2977756" y="3201221"/>
                  </a:lnTo>
                  <a:lnTo>
                    <a:pt x="3015830" y="3175648"/>
                  </a:lnTo>
                  <a:lnTo>
                    <a:pt x="3053187" y="3149226"/>
                  </a:lnTo>
                  <a:lnTo>
                    <a:pt x="3089810" y="3121970"/>
                  </a:lnTo>
                  <a:lnTo>
                    <a:pt x="3125683" y="3093893"/>
                  </a:lnTo>
                  <a:lnTo>
                    <a:pt x="3160791" y="3065012"/>
                  </a:lnTo>
                  <a:lnTo>
                    <a:pt x="3195115" y="3035343"/>
                  </a:lnTo>
                  <a:lnTo>
                    <a:pt x="3228641" y="3004899"/>
                  </a:lnTo>
                  <a:lnTo>
                    <a:pt x="3261352" y="2973696"/>
                  </a:lnTo>
                  <a:lnTo>
                    <a:pt x="3293231" y="2941750"/>
                  </a:lnTo>
                  <a:lnTo>
                    <a:pt x="3324262" y="2909076"/>
                  </a:lnTo>
                  <a:lnTo>
                    <a:pt x="3354429" y="2875689"/>
                  </a:lnTo>
                  <a:lnTo>
                    <a:pt x="3383715" y="2841603"/>
                  </a:lnTo>
                  <a:lnTo>
                    <a:pt x="3412104" y="2806835"/>
                  </a:lnTo>
                  <a:lnTo>
                    <a:pt x="3439580" y="2771399"/>
                  </a:lnTo>
                  <a:lnTo>
                    <a:pt x="3466127" y="2735312"/>
                  </a:lnTo>
                  <a:lnTo>
                    <a:pt x="3491728" y="2698587"/>
                  </a:lnTo>
                  <a:lnTo>
                    <a:pt x="3516366" y="2661240"/>
                  </a:lnTo>
                  <a:lnTo>
                    <a:pt x="3540026" y="2623286"/>
                  </a:lnTo>
                  <a:lnTo>
                    <a:pt x="3562691" y="2584741"/>
                  </a:lnTo>
                  <a:lnTo>
                    <a:pt x="3584345" y="2545619"/>
                  </a:lnTo>
                  <a:lnTo>
                    <a:pt x="3604971" y="2505937"/>
                  </a:lnTo>
                  <a:lnTo>
                    <a:pt x="3624553" y="2465709"/>
                  </a:lnTo>
                  <a:lnTo>
                    <a:pt x="3643075" y="2424950"/>
                  </a:lnTo>
                  <a:lnTo>
                    <a:pt x="3660521" y="2383675"/>
                  </a:lnTo>
                  <a:lnTo>
                    <a:pt x="3676873" y="2341900"/>
                  </a:lnTo>
                  <a:lnTo>
                    <a:pt x="3692116" y="2299640"/>
                  </a:lnTo>
                  <a:lnTo>
                    <a:pt x="3706234" y="2256910"/>
                  </a:lnTo>
                  <a:lnTo>
                    <a:pt x="3719210" y="2213726"/>
                  </a:lnTo>
                  <a:lnTo>
                    <a:pt x="3731027" y="2170102"/>
                  </a:lnTo>
                  <a:lnTo>
                    <a:pt x="3741670" y="2126054"/>
                  </a:lnTo>
                  <a:lnTo>
                    <a:pt x="3751122" y="2081597"/>
                  </a:lnTo>
                  <a:lnTo>
                    <a:pt x="3759367" y="2036746"/>
                  </a:lnTo>
                  <a:lnTo>
                    <a:pt x="3766388" y="1991516"/>
                  </a:lnTo>
                  <a:lnTo>
                    <a:pt x="3772169" y="1945923"/>
                  </a:lnTo>
                  <a:lnTo>
                    <a:pt x="3776694" y="1899981"/>
                  </a:lnTo>
                  <a:lnTo>
                    <a:pt x="3779946" y="1853707"/>
                  </a:lnTo>
                  <a:lnTo>
                    <a:pt x="3781909" y="1807114"/>
                  </a:lnTo>
                  <a:lnTo>
                    <a:pt x="3782568" y="1760220"/>
                  </a:lnTo>
                  <a:lnTo>
                    <a:pt x="3781909" y="1713325"/>
                  </a:lnTo>
                  <a:lnTo>
                    <a:pt x="3779946" y="1666732"/>
                  </a:lnTo>
                  <a:lnTo>
                    <a:pt x="3776694" y="1620458"/>
                  </a:lnTo>
                  <a:lnTo>
                    <a:pt x="3772169" y="1574516"/>
                  </a:lnTo>
                  <a:lnTo>
                    <a:pt x="3766388" y="1528923"/>
                  </a:lnTo>
                  <a:lnTo>
                    <a:pt x="3759367" y="1483693"/>
                  </a:lnTo>
                  <a:lnTo>
                    <a:pt x="3751122" y="1438842"/>
                  </a:lnTo>
                  <a:lnTo>
                    <a:pt x="3741670" y="1394385"/>
                  </a:lnTo>
                  <a:lnTo>
                    <a:pt x="3731027" y="1350337"/>
                  </a:lnTo>
                  <a:lnTo>
                    <a:pt x="3719210" y="1306713"/>
                  </a:lnTo>
                  <a:lnTo>
                    <a:pt x="3706234" y="1263529"/>
                  </a:lnTo>
                  <a:lnTo>
                    <a:pt x="3692116" y="1220799"/>
                  </a:lnTo>
                  <a:lnTo>
                    <a:pt x="3676873" y="1178539"/>
                  </a:lnTo>
                  <a:lnTo>
                    <a:pt x="3660521" y="1136764"/>
                  </a:lnTo>
                  <a:lnTo>
                    <a:pt x="3643075" y="1095489"/>
                  </a:lnTo>
                  <a:lnTo>
                    <a:pt x="3624553" y="1054730"/>
                  </a:lnTo>
                  <a:lnTo>
                    <a:pt x="3604971" y="1014502"/>
                  </a:lnTo>
                  <a:lnTo>
                    <a:pt x="3584345" y="974820"/>
                  </a:lnTo>
                  <a:lnTo>
                    <a:pt x="3562691" y="935698"/>
                  </a:lnTo>
                  <a:lnTo>
                    <a:pt x="3540026" y="897153"/>
                  </a:lnTo>
                  <a:lnTo>
                    <a:pt x="3516366" y="859199"/>
                  </a:lnTo>
                  <a:lnTo>
                    <a:pt x="3491728" y="821852"/>
                  </a:lnTo>
                  <a:lnTo>
                    <a:pt x="3466127" y="785127"/>
                  </a:lnTo>
                  <a:lnTo>
                    <a:pt x="3439580" y="749040"/>
                  </a:lnTo>
                  <a:lnTo>
                    <a:pt x="3412104" y="713604"/>
                  </a:lnTo>
                  <a:lnTo>
                    <a:pt x="3383715" y="678836"/>
                  </a:lnTo>
                  <a:lnTo>
                    <a:pt x="3354429" y="644750"/>
                  </a:lnTo>
                  <a:lnTo>
                    <a:pt x="3324262" y="611363"/>
                  </a:lnTo>
                  <a:lnTo>
                    <a:pt x="3293231" y="578689"/>
                  </a:lnTo>
                  <a:lnTo>
                    <a:pt x="3261352" y="546743"/>
                  </a:lnTo>
                  <a:lnTo>
                    <a:pt x="3228641" y="515540"/>
                  </a:lnTo>
                  <a:lnTo>
                    <a:pt x="3195115" y="485096"/>
                  </a:lnTo>
                  <a:lnTo>
                    <a:pt x="3160791" y="455427"/>
                  </a:lnTo>
                  <a:lnTo>
                    <a:pt x="3125683" y="426546"/>
                  </a:lnTo>
                  <a:lnTo>
                    <a:pt x="3089810" y="398469"/>
                  </a:lnTo>
                  <a:lnTo>
                    <a:pt x="3053187" y="371213"/>
                  </a:lnTo>
                  <a:lnTo>
                    <a:pt x="3015830" y="344791"/>
                  </a:lnTo>
                  <a:lnTo>
                    <a:pt x="2977756" y="319218"/>
                  </a:lnTo>
                  <a:lnTo>
                    <a:pt x="2938981" y="294511"/>
                  </a:lnTo>
                  <a:lnTo>
                    <a:pt x="2899521" y="270685"/>
                  </a:lnTo>
                  <a:lnTo>
                    <a:pt x="2859394" y="247754"/>
                  </a:lnTo>
                  <a:lnTo>
                    <a:pt x="2818614" y="225733"/>
                  </a:lnTo>
                  <a:lnTo>
                    <a:pt x="2777199" y="204639"/>
                  </a:lnTo>
                  <a:lnTo>
                    <a:pt x="2735164" y="184486"/>
                  </a:lnTo>
                  <a:lnTo>
                    <a:pt x="2692527" y="165289"/>
                  </a:lnTo>
                  <a:lnTo>
                    <a:pt x="2649303" y="147064"/>
                  </a:lnTo>
                  <a:lnTo>
                    <a:pt x="2605509" y="129825"/>
                  </a:lnTo>
                  <a:lnTo>
                    <a:pt x="2561162" y="113589"/>
                  </a:lnTo>
                  <a:lnTo>
                    <a:pt x="2516276" y="98370"/>
                  </a:lnTo>
                  <a:lnTo>
                    <a:pt x="2470870" y="84183"/>
                  </a:lnTo>
                  <a:lnTo>
                    <a:pt x="2424958" y="71043"/>
                  </a:lnTo>
                  <a:lnTo>
                    <a:pt x="2378558" y="58967"/>
                  </a:lnTo>
                  <a:lnTo>
                    <a:pt x="2331686" y="47968"/>
                  </a:lnTo>
                  <a:lnTo>
                    <a:pt x="2284358" y="38063"/>
                  </a:lnTo>
                  <a:lnTo>
                    <a:pt x="2236591" y="29266"/>
                  </a:lnTo>
                  <a:lnTo>
                    <a:pt x="2188400" y="21593"/>
                  </a:lnTo>
                  <a:lnTo>
                    <a:pt x="2139802" y="15058"/>
                  </a:lnTo>
                  <a:lnTo>
                    <a:pt x="2090814" y="9678"/>
                  </a:lnTo>
                  <a:lnTo>
                    <a:pt x="2041452" y="5466"/>
                  </a:lnTo>
                  <a:lnTo>
                    <a:pt x="1991732" y="2439"/>
                  </a:lnTo>
                  <a:lnTo>
                    <a:pt x="1941670" y="612"/>
                  </a:lnTo>
                  <a:lnTo>
                    <a:pt x="189128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2051" y="2058923"/>
              <a:ext cx="3782695" cy="3520440"/>
            </a:xfrm>
            <a:custGeom>
              <a:avLst/>
              <a:gdLst/>
              <a:ahLst/>
              <a:cxnLst/>
              <a:rect l="l" t="t" r="r" b="b"/>
              <a:pathLst>
                <a:path w="3782695" h="3520440">
                  <a:moveTo>
                    <a:pt x="0" y="1760220"/>
                  </a:moveTo>
                  <a:lnTo>
                    <a:pt x="658" y="1713325"/>
                  </a:lnTo>
                  <a:lnTo>
                    <a:pt x="2621" y="1666732"/>
                  </a:lnTo>
                  <a:lnTo>
                    <a:pt x="5873" y="1620458"/>
                  </a:lnTo>
                  <a:lnTo>
                    <a:pt x="10398" y="1574516"/>
                  </a:lnTo>
                  <a:lnTo>
                    <a:pt x="16179" y="1528923"/>
                  </a:lnTo>
                  <a:lnTo>
                    <a:pt x="23200" y="1483693"/>
                  </a:lnTo>
                  <a:lnTo>
                    <a:pt x="31445" y="1438842"/>
                  </a:lnTo>
                  <a:lnTo>
                    <a:pt x="40897" y="1394385"/>
                  </a:lnTo>
                  <a:lnTo>
                    <a:pt x="51540" y="1350337"/>
                  </a:lnTo>
                  <a:lnTo>
                    <a:pt x="63357" y="1306713"/>
                  </a:lnTo>
                  <a:lnTo>
                    <a:pt x="76333" y="1263529"/>
                  </a:lnTo>
                  <a:lnTo>
                    <a:pt x="90451" y="1220799"/>
                  </a:lnTo>
                  <a:lnTo>
                    <a:pt x="105694" y="1178539"/>
                  </a:lnTo>
                  <a:lnTo>
                    <a:pt x="122046" y="1136764"/>
                  </a:lnTo>
                  <a:lnTo>
                    <a:pt x="139492" y="1095489"/>
                  </a:lnTo>
                  <a:lnTo>
                    <a:pt x="158014" y="1054730"/>
                  </a:lnTo>
                  <a:lnTo>
                    <a:pt x="177596" y="1014502"/>
                  </a:lnTo>
                  <a:lnTo>
                    <a:pt x="198222" y="974820"/>
                  </a:lnTo>
                  <a:lnTo>
                    <a:pt x="219876" y="935698"/>
                  </a:lnTo>
                  <a:lnTo>
                    <a:pt x="242541" y="897153"/>
                  </a:lnTo>
                  <a:lnTo>
                    <a:pt x="266201" y="859199"/>
                  </a:lnTo>
                  <a:lnTo>
                    <a:pt x="290839" y="821852"/>
                  </a:lnTo>
                  <a:lnTo>
                    <a:pt x="316440" y="785127"/>
                  </a:lnTo>
                  <a:lnTo>
                    <a:pt x="342987" y="749040"/>
                  </a:lnTo>
                  <a:lnTo>
                    <a:pt x="370463" y="713604"/>
                  </a:lnTo>
                  <a:lnTo>
                    <a:pt x="398852" y="678836"/>
                  </a:lnTo>
                  <a:lnTo>
                    <a:pt x="428138" y="644750"/>
                  </a:lnTo>
                  <a:lnTo>
                    <a:pt x="458305" y="611363"/>
                  </a:lnTo>
                  <a:lnTo>
                    <a:pt x="489336" y="578689"/>
                  </a:lnTo>
                  <a:lnTo>
                    <a:pt x="521215" y="546743"/>
                  </a:lnTo>
                  <a:lnTo>
                    <a:pt x="553926" y="515540"/>
                  </a:lnTo>
                  <a:lnTo>
                    <a:pt x="587452" y="485096"/>
                  </a:lnTo>
                  <a:lnTo>
                    <a:pt x="621776" y="455427"/>
                  </a:lnTo>
                  <a:lnTo>
                    <a:pt x="656884" y="426546"/>
                  </a:lnTo>
                  <a:lnTo>
                    <a:pt x="692757" y="398469"/>
                  </a:lnTo>
                  <a:lnTo>
                    <a:pt x="729380" y="371213"/>
                  </a:lnTo>
                  <a:lnTo>
                    <a:pt x="766737" y="344791"/>
                  </a:lnTo>
                  <a:lnTo>
                    <a:pt x="804811" y="319218"/>
                  </a:lnTo>
                  <a:lnTo>
                    <a:pt x="843586" y="294511"/>
                  </a:lnTo>
                  <a:lnTo>
                    <a:pt x="883046" y="270685"/>
                  </a:lnTo>
                  <a:lnTo>
                    <a:pt x="923173" y="247754"/>
                  </a:lnTo>
                  <a:lnTo>
                    <a:pt x="963953" y="225733"/>
                  </a:lnTo>
                  <a:lnTo>
                    <a:pt x="1005368" y="204639"/>
                  </a:lnTo>
                  <a:lnTo>
                    <a:pt x="1047403" y="184486"/>
                  </a:lnTo>
                  <a:lnTo>
                    <a:pt x="1090040" y="165289"/>
                  </a:lnTo>
                  <a:lnTo>
                    <a:pt x="1133264" y="147064"/>
                  </a:lnTo>
                  <a:lnTo>
                    <a:pt x="1177058" y="129825"/>
                  </a:lnTo>
                  <a:lnTo>
                    <a:pt x="1221405" y="113589"/>
                  </a:lnTo>
                  <a:lnTo>
                    <a:pt x="1266291" y="98370"/>
                  </a:lnTo>
                  <a:lnTo>
                    <a:pt x="1311697" y="84183"/>
                  </a:lnTo>
                  <a:lnTo>
                    <a:pt x="1357609" y="71043"/>
                  </a:lnTo>
                  <a:lnTo>
                    <a:pt x="1404009" y="58967"/>
                  </a:lnTo>
                  <a:lnTo>
                    <a:pt x="1450881" y="47968"/>
                  </a:lnTo>
                  <a:lnTo>
                    <a:pt x="1498209" y="38063"/>
                  </a:lnTo>
                  <a:lnTo>
                    <a:pt x="1545976" y="29266"/>
                  </a:lnTo>
                  <a:lnTo>
                    <a:pt x="1594167" y="21593"/>
                  </a:lnTo>
                  <a:lnTo>
                    <a:pt x="1642765" y="15058"/>
                  </a:lnTo>
                  <a:lnTo>
                    <a:pt x="1691753" y="9678"/>
                  </a:lnTo>
                  <a:lnTo>
                    <a:pt x="1741115" y="5466"/>
                  </a:lnTo>
                  <a:lnTo>
                    <a:pt x="1790835" y="2439"/>
                  </a:lnTo>
                  <a:lnTo>
                    <a:pt x="1840897" y="612"/>
                  </a:lnTo>
                  <a:lnTo>
                    <a:pt x="1891284" y="0"/>
                  </a:lnTo>
                  <a:lnTo>
                    <a:pt x="1941670" y="612"/>
                  </a:lnTo>
                  <a:lnTo>
                    <a:pt x="1991732" y="2439"/>
                  </a:lnTo>
                  <a:lnTo>
                    <a:pt x="2041452" y="5466"/>
                  </a:lnTo>
                  <a:lnTo>
                    <a:pt x="2090814" y="9678"/>
                  </a:lnTo>
                  <a:lnTo>
                    <a:pt x="2139802" y="15058"/>
                  </a:lnTo>
                  <a:lnTo>
                    <a:pt x="2188400" y="21593"/>
                  </a:lnTo>
                  <a:lnTo>
                    <a:pt x="2236591" y="29266"/>
                  </a:lnTo>
                  <a:lnTo>
                    <a:pt x="2284358" y="38063"/>
                  </a:lnTo>
                  <a:lnTo>
                    <a:pt x="2331686" y="47968"/>
                  </a:lnTo>
                  <a:lnTo>
                    <a:pt x="2378558" y="58967"/>
                  </a:lnTo>
                  <a:lnTo>
                    <a:pt x="2424958" y="71043"/>
                  </a:lnTo>
                  <a:lnTo>
                    <a:pt x="2470870" y="84183"/>
                  </a:lnTo>
                  <a:lnTo>
                    <a:pt x="2516276" y="98370"/>
                  </a:lnTo>
                  <a:lnTo>
                    <a:pt x="2561162" y="113589"/>
                  </a:lnTo>
                  <a:lnTo>
                    <a:pt x="2605509" y="129825"/>
                  </a:lnTo>
                  <a:lnTo>
                    <a:pt x="2649303" y="147064"/>
                  </a:lnTo>
                  <a:lnTo>
                    <a:pt x="2692527" y="165289"/>
                  </a:lnTo>
                  <a:lnTo>
                    <a:pt x="2735164" y="184486"/>
                  </a:lnTo>
                  <a:lnTo>
                    <a:pt x="2777199" y="204639"/>
                  </a:lnTo>
                  <a:lnTo>
                    <a:pt x="2818614" y="225733"/>
                  </a:lnTo>
                  <a:lnTo>
                    <a:pt x="2859394" y="247754"/>
                  </a:lnTo>
                  <a:lnTo>
                    <a:pt x="2899521" y="270685"/>
                  </a:lnTo>
                  <a:lnTo>
                    <a:pt x="2938981" y="294511"/>
                  </a:lnTo>
                  <a:lnTo>
                    <a:pt x="2977756" y="319218"/>
                  </a:lnTo>
                  <a:lnTo>
                    <a:pt x="3015830" y="344791"/>
                  </a:lnTo>
                  <a:lnTo>
                    <a:pt x="3053187" y="371213"/>
                  </a:lnTo>
                  <a:lnTo>
                    <a:pt x="3089810" y="398469"/>
                  </a:lnTo>
                  <a:lnTo>
                    <a:pt x="3125683" y="426546"/>
                  </a:lnTo>
                  <a:lnTo>
                    <a:pt x="3160791" y="455427"/>
                  </a:lnTo>
                  <a:lnTo>
                    <a:pt x="3195115" y="485096"/>
                  </a:lnTo>
                  <a:lnTo>
                    <a:pt x="3228641" y="515540"/>
                  </a:lnTo>
                  <a:lnTo>
                    <a:pt x="3261352" y="546743"/>
                  </a:lnTo>
                  <a:lnTo>
                    <a:pt x="3293231" y="578689"/>
                  </a:lnTo>
                  <a:lnTo>
                    <a:pt x="3324262" y="611363"/>
                  </a:lnTo>
                  <a:lnTo>
                    <a:pt x="3354429" y="644750"/>
                  </a:lnTo>
                  <a:lnTo>
                    <a:pt x="3383715" y="678836"/>
                  </a:lnTo>
                  <a:lnTo>
                    <a:pt x="3412104" y="713604"/>
                  </a:lnTo>
                  <a:lnTo>
                    <a:pt x="3439580" y="749040"/>
                  </a:lnTo>
                  <a:lnTo>
                    <a:pt x="3466127" y="785127"/>
                  </a:lnTo>
                  <a:lnTo>
                    <a:pt x="3491728" y="821852"/>
                  </a:lnTo>
                  <a:lnTo>
                    <a:pt x="3516366" y="859199"/>
                  </a:lnTo>
                  <a:lnTo>
                    <a:pt x="3540026" y="897153"/>
                  </a:lnTo>
                  <a:lnTo>
                    <a:pt x="3562691" y="935698"/>
                  </a:lnTo>
                  <a:lnTo>
                    <a:pt x="3584345" y="974820"/>
                  </a:lnTo>
                  <a:lnTo>
                    <a:pt x="3604971" y="1014502"/>
                  </a:lnTo>
                  <a:lnTo>
                    <a:pt x="3624553" y="1054730"/>
                  </a:lnTo>
                  <a:lnTo>
                    <a:pt x="3643075" y="1095489"/>
                  </a:lnTo>
                  <a:lnTo>
                    <a:pt x="3660521" y="1136764"/>
                  </a:lnTo>
                  <a:lnTo>
                    <a:pt x="3676873" y="1178539"/>
                  </a:lnTo>
                  <a:lnTo>
                    <a:pt x="3692116" y="1220799"/>
                  </a:lnTo>
                  <a:lnTo>
                    <a:pt x="3706234" y="1263529"/>
                  </a:lnTo>
                  <a:lnTo>
                    <a:pt x="3719210" y="1306713"/>
                  </a:lnTo>
                  <a:lnTo>
                    <a:pt x="3731027" y="1350337"/>
                  </a:lnTo>
                  <a:lnTo>
                    <a:pt x="3741670" y="1394385"/>
                  </a:lnTo>
                  <a:lnTo>
                    <a:pt x="3751122" y="1438842"/>
                  </a:lnTo>
                  <a:lnTo>
                    <a:pt x="3759367" y="1483693"/>
                  </a:lnTo>
                  <a:lnTo>
                    <a:pt x="3766388" y="1528923"/>
                  </a:lnTo>
                  <a:lnTo>
                    <a:pt x="3772169" y="1574516"/>
                  </a:lnTo>
                  <a:lnTo>
                    <a:pt x="3776694" y="1620458"/>
                  </a:lnTo>
                  <a:lnTo>
                    <a:pt x="3779946" y="1666732"/>
                  </a:lnTo>
                  <a:lnTo>
                    <a:pt x="3781909" y="1713325"/>
                  </a:lnTo>
                  <a:lnTo>
                    <a:pt x="3782568" y="1760220"/>
                  </a:lnTo>
                  <a:lnTo>
                    <a:pt x="3781909" y="1807114"/>
                  </a:lnTo>
                  <a:lnTo>
                    <a:pt x="3779946" y="1853707"/>
                  </a:lnTo>
                  <a:lnTo>
                    <a:pt x="3776694" y="1899981"/>
                  </a:lnTo>
                  <a:lnTo>
                    <a:pt x="3772169" y="1945923"/>
                  </a:lnTo>
                  <a:lnTo>
                    <a:pt x="3766388" y="1991516"/>
                  </a:lnTo>
                  <a:lnTo>
                    <a:pt x="3759367" y="2036746"/>
                  </a:lnTo>
                  <a:lnTo>
                    <a:pt x="3751122" y="2081597"/>
                  </a:lnTo>
                  <a:lnTo>
                    <a:pt x="3741670" y="2126054"/>
                  </a:lnTo>
                  <a:lnTo>
                    <a:pt x="3731027" y="2170102"/>
                  </a:lnTo>
                  <a:lnTo>
                    <a:pt x="3719210" y="2213726"/>
                  </a:lnTo>
                  <a:lnTo>
                    <a:pt x="3706234" y="2256910"/>
                  </a:lnTo>
                  <a:lnTo>
                    <a:pt x="3692116" y="2299640"/>
                  </a:lnTo>
                  <a:lnTo>
                    <a:pt x="3676873" y="2341900"/>
                  </a:lnTo>
                  <a:lnTo>
                    <a:pt x="3660521" y="2383675"/>
                  </a:lnTo>
                  <a:lnTo>
                    <a:pt x="3643075" y="2424950"/>
                  </a:lnTo>
                  <a:lnTo>
                    <a:pt x="3624553" y="2465709"/>
                  </a:lnTo>
                  <a:lnTo>
                    <a:pt x="3604971" y="2505937"/>
                  </a:lnTo>
                  <a:lnTo>
                    <a:pt x="3584345" y="2545619"/>
                  </a:lnTo>
                  <a:lnTo>
                    <a:pt x="3562691" y="2584741"/>
                  </a:lnTo>
                  <a:lnTo>
                    <a:pt x="3540026" y="2623286"/>
                  </a:lnTo>
                  <a:lnTo>
                    <a:pt x="3516366" y="2661240"/>
                  </a:lnTo>
                  <a:lnTo>
                    <a:pt x="3491728" y="2698587"/>
                  </a:lnTo>
                  <a:lnTo>
                    <a:pt x="3466127" y="2735312"/>
                  </a:lnTo>
                  <a:lnTo>
                    <a:pt x="3439580" y="2771399"/>
                  </a:lnTo>
                  <a:lnTo>
                    <a:pt x="3412104" y="2806835"/>
                  </a:lnTo>
                  <a:lnTo>
                    <a:pt x="3383715" y="2841603"/>
                  </a:lnTo>
                  <a:lnTo>
                    <a:pt x="3354429" y="2875689"/>
                  </a:lnTo>
                  <a:lnTo>
                    <a:pt x="3324262" y="2909076"/>
                  </a:lnTo>
                  <a:lnTo>
                    <a:pt x="3293231" y="2941750"/>
                  </a:lnTo>
                  <a:lnTo>
                    <a:pt x="3261352" y="2973696"/>
                  </a:lnTo>
                  <a:lnTo>
                    <a:pt x="3228641" y="3004899"/>
                  </a:lnTo>
                  <a:lnTo>
                    <a:pt x="3195115" y="3035343"/>
                  </a:lnTo>
                  <a:lnTo>
                    <a:pt x="3160791" y="3065012"/>
                  </a:lnTo>
                  <a:lnTo>
                    <a:pt x="3125683" y="3093893"/>
                  </a:lnTo>
                  <a:lnTo>
                    <a:pt x="3089810" y="3121970"/>
                  </a:lnTo>
                  <a:lnTo>
                    <a:pt x="3053187" y="3149226"/>
                  </a:lnTo>
                  <a:lnTo>
                    <a:pt x="3015830" y="3175648"/>
                  </a:lnTo>
                  <a:lnTo>
                    <a:pt x="2977756" y="3201221"/>
                  </a:lnTo>
                  <a:lnTo>
                    <a:pt x="2938981" y="3225928"/>
                  </a:lnTo>
                  <a:lnTo>
                    <a:pt x="2899521" y="3249754"/>
                  </a:lnTo>
                  <a:lnTo>
                    <a:pt x="2859394" y="3272685"/>
                  </a:lnTo>
                  <a:lnTo>
                    <a:pt x="2818614" y="3294706"/>
                  </a:lnTo>
                  <a:lnTo>
                    <a:pt x="2777199" y="3315800"/>
                  </a:lnTo>
                  <a:lnTo>
                    <a:pt x="2735164" y="3335953"/>
                  </a:lnTo>
                  <a:lnTo>
                    <a:pt x="2692527" y="3355150"/>
                  </a:lnTo>
                  <a:lnTo>
                    <a:pt x="2649303" y="3373375"/>
                  </a:lnTo>
                  <a:lnTo>
                    <a:pt x="2605509" y="3390614"/>
                  </a:lnTo>
                  <a:lnTo>
                    <a:pt x="2561162" y="3406850"/>
                  </a:lnTo>
                  <a:lnTo>
                    <a:pt x="2516276" y="3422069"/>
                  </a:lnTo>
                  <a:lnTo>
                    <a:pt x="2470870" y="3436256"/>
                  </a:lnTo>
                  <a:lnTo>
                    <a:pt x="2424958" y="3449396"/>
                  </a:lnTo>
                  <a:lnTo>
                    <a:pt x="2378558" y="3461472"/>
                  </a:lnTo>
                  <a:lnTo>
                    <a:pt x="2331686" y="3472471"/>
                  </a:lnTo>
                  <a:lnTo>
                    <a:pt x="2284358" y="3482376"/>
                  </a:lnTo>
                  <a:lnTo>
                    <a:pt x="2236591" y="3491173"/>
                  </a:lnTo>
                  <a:lnTo>
                    <a:pt x="2188400" y="3498846"/>
                  </a:lnTo>
                  <a:lnTo>
                    <a:pt x="2139802" y="3505381"/>
                  </a:lnTo>
                  <a:lnTo>
                    <a:pt x="2090814" y="3510761"/>
                  </a:lnTo>
                  <a:lnTo>
                    <a:pt x="2041452" y="3514973"/>
                  </a:lnTo>
                  <a:lnTo>
                    <a:pt x="1991732" y="3518000"/>
                  </a:lnTo>
                  <a:lnTo>
                    <a:pt x="1941670" y="3519827"/>
                  </a:lnTo>
                  <a:lnTo>
                    <a:pt x="1891284" y="3520440"/>
                  </a:lnTo>
                  <a:lnTo>
                    <a:pt x="1840897" y="3519827"/>
                  </a:lnTo>
                  <a:lnTo>
                    <a:pt x="1790835" y="3518000"/>
                  </a:lnTo>
                  <a:lnTo>
                    <a:pt x="1741115" y="3514973"/>
                  </a:lnTo>
                  <a:lnTo>
                    <a:pt x="1691753" y="3510761"/>
                  </a:lnTo>
                  <a:lnTo>
                    <a:pt x="1642765" y="3505381"/>
                  </a:lnTo>
                  <a:lnTo>
                    <a:pt x="1594167" y="3498846"/>
                  </a:lnTo>
                  <a:lnTo>
                    <a:pt x="1545976" y="3491173"/>
                  </a:lnTo>
                  <a:lnTo>
                    <a:pt x="1498209" y="3482376"/>
                  </a:lnTo>
                  <a:lnTo>
                    <a:pt x="1450881" y="3472471"/>
                  </a:lnTo>
                  <a:lnTo>
                    <a:pt x="1404009" y="3461472"/>
                  </a:lnTo>
                  <a:lnTo>
                    <a:pt x="1357609" y="3449396"/>
                  </a:lnTo>
                  <a:lnTo>
                    <a:pt x="1311697" y="3436256"/>
                  </a:lnTo>
                  <a:lnTo>
                    <a:pt x="1266291" y="3422069"/>
                  </a:lnTo>
                  <a:lnTo>
                    <a:pt x="1221405" y="3406850"/>
                  </a:lnTo>
                  <a:lnTo>
                    <a:pt x="1177058" y="3390614"/>
                  </a:lnTo>
                  <a:lnTo>
                    <a:pt x="1133264" y="3373375"/>
                  </a:lnTo>
                  <a:lnTo>
                    <a:pt x="1090040" y="3355150"/>
                  </a:lnTo>
                  <a:lnTo>
                    <a:pt x="1047403" y="3335953"/>
                  </a:lnTo>
                  <a:lnTo>
                    <a:pt x="1005368" y="3315800"/>
                  </a:lnTo>
                  <a:lnTo>
                    <a:pt x="963953" y="3294706"/>
                  </a:lnTo>
                  <a:lnTo>
                    <a:pt x="923173" y="3272685"/>
                  </a:lnTo>
                  <a:lnTo>
                    <a:pt x="883046" y="3249754"/>
                  </a:lnTo>
                  <a:lnTo>
                    <a:pt x="843586" y="3225928"/>
                  </a:lnTo>
                  <a:lnTo>
                    <a:pt x="804811" y="3201221"/>
                  </a:lnTo>
                  <a:lnTo>
                    <a:pt x="766737" y="3175648"/>
                  </a:lnTo>
                  <a:lnTo>
                    <a:pt x="729380" y="3149226"/>
                  </a:lnTo>
                  <a:lnTo>
                    <a:pt x="692757" y="3121970"/>
                  </a:lnTo>
                  <a:lnTo>
                    <a:pt x="656884" y="3093893"/>
                  </a:lnTo>
                  <a:lnTo>
                    <a:pt x="621776" y="3065012"/>
                  </a:lnTo>
                  <a:lnTo>
                    <a:pt x="587452" y="3035343"/>
                  </a:lnTo>
                  <a:lnTo>
                    <a:pt x="553926" y="3004899"/>
                  </a:lnTo>
                  <a:lnTo>
                    <a:pt x="521215" y="2973696"/>
                  </a:lnTo>
                  <a:lnTo>
                    <a:pt x="489336" y="2941750"/>
                  </a:lnTo>
                  <a:lnTo>
                    <a:pt x="458305" y="2909076"/>
                  </a:lnTo>
                  <a:lnTo>
                    <a:pt x="428138" y="2875689"/>
                  </a:lnTo>
                  <a:lnTo>
                    <a:pt x="398852" y="2841603"/>
                  </a:lnTo>
                  <a:lnTo>
                    <a:pt x="370463" y="2806835"/>
                  </a:lnTo>
                  <a:lnTo>
                    <a:pt x="342987" y="2771399"/>
                  </a:lnTo>
                  <a:lnTo>
                    <a:pt x="316440" y="2735312"/>
                  </a:lnTo>
                  <a:lnTo>
                    <a:pt x="290839" y="2698587"/>
                  </a:lnTo>
                  <a:lnTo>
                    <a:pt x="266201" y="2661240"/>
                  </a:lnTo>
                  <a:lnTo>
                    <a:pt x="242541" y="2623286"/>
                  </a:lnTo>
                  <a:lnTo>
                    <a:pt x="219876" y="2584741"/>
                  </a:lnTo>
                  <a:lnTo>
                    <a:pt x="198222" y="2545619"/>
                  </a:lnTo>
                  <a:lnTo>
                    <a:pt x="177596" y="2505937"/>
                  </a:lnTo>
                  <a:lnTo>
                    <a:pt x="158014" y="2465709"/>
                  </a:lnTo>
                  <a:lnTo>
                    <a:pt x="139492" y="2424950"/>
                  </a:lnTo>
                  <a:lnTo>
                    <a:pt x="122046" y="2383675"/>
                  </a:lnTo>
                  <a:lnTo>
                    <a:pt x="105694" y="2341900"/>
                  </a:lnTo>
                  <a:lnTo>
                    <a:pt x="90451" y="2299640"/>
                  </a:lnTo>
                  <a:lnTo>
                    <a:pt x="76333" y="2256910"/>
                  </a:lnTo>
                  <a:lnTo>
                    <a:pt x="63357" y="2213726"/>
                  </a:lnTo>
                  <a:lnTo>
                    <a:pt x="51540" y="2170102"/>
                  </a:lnTo>
                  <a:lnTo>
                    <a:pt x="40897" y="2126054"/>
                  </a:lnTo>
                  <a:lnTo>
                    <a:pt x="31445" y="2081597"/>
                  </a:lnTo>
                  <a:lnTo>
                    <a:pt x="23200" y="2036746"/>
                  </a:lnTo>
                  <a:lnTo>
                    <a:pt x="16179" y="1991516"/>
                  </a:lnTo>
                  <a:lnTo>
                    <a:pt x="10398" y="1945923"/>
                  </a:lnTo>
                  <a:lnTo>
                    <a:pt x="5873" y="1899981"/>
                  </a:lnTo>
                  <a:lnTo>
                    <a:pt x="2621" y="1853707"/>
                  </a:lnTo>
                  <a:lnTo>
                    <a:pt x="658" y="1807114"/>
                  </a:lnTo>
                  <a:lnTo>
                    <a:pt x="0" y="1760220"/>
                  </a:lnTo>
                  <a:close/>
                </a:path>
              </a:pathLst>
            </a:custGeom>
            <a:ln w="9144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30523" y="2732532"/>
              <a:ext cx="2319528" cy="225856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477768" y="2756916"/>
              <a:ext cx="2230120" cy="2169160"/>
            </a:xfrm>
            <a:custGeom>
              <a:avLst/>
              <a:gdLst/>
              <a:ahLst/>
              <a:cxnLst/>
              <a:rect l="l" t="t" r="r" b="b"/>
              <a:pathLst>
                <a:path w="2230120" h="2169160">
                  <a:moveTo>
                    <a:pt x="1114806" y="0"/>
                  </a:moveTo>
                  <a:lnTo>
                    <a:pt x="1066447" y="1001"/>
                  </a:lnTo>
                  <a:lnTo>
                    <a:pt x="1018615" y="3980"/>
                  </a:lnTo>
                  <a:lnTo>
                    <a:pt x="971351" y="8895"/>
                  </a:lnTo>
                  <a:lnTo>
                    <a:pt x="924697" y="15705"/>
                  </a:lnTo>
                  <a:lnTo>
                    <a:pt x="878694" y="24369"/>
                  </a:lnTo>
                  <a:lnTo>
                    <a:pt x="833386" y="34847"/>
                  </a:lnTo>
                  <a:lnTo>
                    <a:pt x="788812" y="47099"/>
                  </a:lnTo>
                  <a:lnTo>
                    <a:pt x="745016" y="61083"/>
                  </a:lnTo>
                  <a:lnTo>
                    <a:pt x="702039" y="76759"/>
                  </a:lnTo>
                  <a:lnTo>
                    <a:pt x="659922" y="94086"/>
                  </a:lnTo>
                  <a:lnTo>
                    <a:pt x="618709" y="113023"/>
                  </a:lnTo>
                  <a:lnTo>
                    <a:pt x="578440" y="133530"/>
                  </a:lnTo>
                  <a:lnTo>
                    <a:pt x="539157" y="155566"/>
                  </a:lnTo>
                  <a:lnTo>
                    <a:pt x="500902" y="179090"/>
                  </a:lnTo>
                  <a:lnTo>
                    <a:pt x="463718" y="204062"/>
                  </a:lnTo>
                  <a:lnTo>
                    <a:pt x="427645" y="230441"/>
                  </a:lnTo>
                  <a:lnTo>
                    <a:pt x="392726" y="258185"/>
                  </a:lnTo>
                  <a:lnTo>
                    <a:pt x="359003" y="287256"/>
                  </a:lnTo>
                  <a:lnTo>
                    <a:pt x="326516" y="317611"/>
                  </a:lnTo>
                  <a:lnTo>
                    <a:pt x="295309" y="349210"/>
                  </a:lnTo>
                  <a:lnTo>
                    <a:pt x="265423" y="382012"/>
                  </a:lnTo>
                  <a:lnTo>
                    <a:pt x="236900" y="415977"/>
                  </a:lnTo>
                  <a:lnTo>
                    <a:pt x="209781" y="451064"/>
                  </a:lnTo>
                  <a:lnTo>
                    <a:pt x="184109" y="487232"/>
                  </a:lnTo>
                  <a:lnTo>
                    <a:pt x="159925" y="524441"/>
                  </a:lnTo>
                  <a:lnTo>
                    <a:pt x="137271" y="562650"/>
                  </a:lnTo>
                  <a:lnTo>
                    <a:pt x="116190" y="601818"/>
                  </a:lnTo>
                  <a:lnTo>
                    <a:pt x="96722" y="641904"/>
                  </a:lnTo>
                  <a:lnTo>
                    <a:pt x="78909" y="682868"/>
                  </a:lnTo>
                  <a:lnTo>
                    <a:pt x="62794" y="724669"/>
                  </a:lnTo>
                  <a:lnTo>
                    <a:pt x="48418" y="767266"/>
                  </a:lnTo>
                  <a:lnTo>
                    <a:pt x="35823" y="810619"/>
                  </a:lnTo>
                  <a:lnTo>
                    <a:pt x="25051" y="854687"/>
                  </a:lnTo>
                  <a:lnTo>
                    <a:pt x="16144" y="899429"/>
                  </a:lnTo>
                  <a:lnTo>
                    <a:pt x="9144" y="944805"/>
                  </a:lnTo>
                  <a:lnTo>
                    <a:pt x="4091" y="990773"/>
                  </a:lnTo>
                  <a:lnTo>
                    <a:pt x="1029" y="1037294"/>
                  </a:lnTo>
                  <a:lnTo>
                    <a:pt x="0" y="1084326"/>
                  </a:lnTo>
                  <a:lnTo>
                    <a:pt x="1029" y="1131357"/>
                  </a:lnTo>
                  <a:lnTo>
                    <a:pt x="4091" y="1177878"/>
                  </a:lnTo>
                  <a:lnTo>
                    <a:pt x="9144" y="1223846"/>
                  </a:lnTo>
                  <a:lnTo>
                    <a:pt x="16144" y="1269222"/>
                  </a:lnTo>
                  <a:lnTo>
                    <a:pt x="25051" y="1313964"/>
                  </a:lnTo>
                  <a:lnTo>
                    <a:pt x="35823" y="1358032"/>
                  </a:lnTo>
                  <a:lnTo>
                    <a:pt x="48418" y="1401385"/>
                  </a:lnTo>
                  <a:lnTo>
                    <a:pt x="62794" y="1443982"/>
                  </a:lnTo>
                  <a:lnTo>
                    <a:pt x="78909" y="1485783"/>
                  </a:lnTo>
                  <a:lnTo>
                    <a:pt x="96722" y="1526747"/>
                  </a:lnTo>
                  <a:lnTo>
                    <a:pt x="116190" y="1566833"/>
                  </a:lnTo>
                  <a:lnTo>
                    <a:pt x="137271" y="1606001"/>
                  </a:lnTo>
                  <a:lnTo>
                    <a:pt x="159925" y="1644210"/>
                  </a:lnTo>
                  <a:lnTo>
                    <a:pt x="184109" y="1681419"/>
                  </a:lnTo>
                  <a:lnTo>
                    <a:pt x="209781" y="1717587"/>
                  </a:lnTo>
                  <a:lnTo>
                    <a:pt x="236900" y="1752674"/>
                  </a:lnTo>
                  <a:lnTo>
                    <a:pt x="265423" y="1786639"/>
                  </a:lnTo>
                  <a:lnTo>
                    <a:pt x="295309" y="1819441"/>
                  </a:lnTo>
                  <a:lnTo>
                    <a:pt x="326517" y="1851040"/>
                  </a:lnTo>
                  <a:lnTo>
                    <a:pt x="359003" y="1881395"/>
                  </a:lnTo>
                  <a:lnTo>
                    <a:pt x="392726" y="1910466"/>
                  </a:lnTo>
                  <a:lnTo>
                    <a:pt x="427645" y="1938210"/>
                  </a:lnTo>
                  <a:lnTo>
                    <a:pt x="463718" y="1964589"/>
                  </a:lnTo>
                  <a:lnTo>
                    <a:pt x="500902" y="1989561"/>
                  </a:lnTo>
                  <a:lnTo>
                    <a:pt x="539157" y="2013085"/>
                  </a:lnTo>
                  <a:lnTo>
                    <a:pt x="578440" y="2035121"/>
                  </a:lnTo>
                  <a:lnTo>
                    <a:pt x="618709" y="2055628"/>
                  </a:lnTo>
                  <a:lnTo>
                    <a:pt x="659922" y="2074565"/>
                  </a:lnTo>
                  <a:lnTo>
                    <a:pt x="702039" y="2091892"/>
                  </a:lnTo>
                  <a:lnTo>
                    <a:pt x="745016" y="2107568"/>
                  </a:lnTo>
                  <a:lnTo>
                    <a:pt x="788812" y="2121552"/>
                  </a:lnTo>
                  <a:lnTo>
                    <a:pt x="833386" y="2133804"/>
                  </a:lnTo>
                  <a:lnTo>
                    <a:pt x="878694" y="2144282"/>
                  </a:lnTo>
                  <a:lnTo>
                    <a:pt x="924697" y="2152946"/>
                  </a:lnTo>
                  <a:lnTo>
                    <a:pt x="971351" y="2159756"/>
                  </a:lnTo>
                  <a:lnTo>
                    <a:pt x="1018615" y="2164671"/>
                  </a:lnTo>
                  <a:lnTo>
                    <a:pt x="1066447" y="2167650"/>
                  </a:lnTo>
                  <a:lnTo>
                    <a:pt x="1114806" y="2168652"/>
                  </a:lnTo>
                  <a:lnTo>
                    <a:pt x="1163164" y="2167650"/>
                  </a:lnTo>
                  <a:lnTo>
                    <a:pt x="1210996" y="2164671"/>
                  </a:lnTo>
                  <a:lnTo>
                    <a:pt x="1258260" y="2159756"/>
                  </a:lnTo>
                  <a:lnTo>
                    <a:pt x="1304914" y="2152946"/>
                  </a:lnTo>
                  <a:lnTo>
                    <a:pt x="1350917" y="2144282"/>
                  </a:lnTo>
                  <a:lnTo>
                    <a:pt x="1396225" y="2133804"/>
                  </a:lnTo>
                  <a:lnTo>
                    <a:pt x="1440799" y="2121552"/>
                  </a:lnTo>
                  <a:lnTo>
                    <a:pt x="1484595" y="2107568"/>
                  </a:lnTo>
                  <a:lnTo>
                    <a:pt x="1527572" y="2091892"/>
                  </a:lnTo>
                  <a:lnTo>
                    <a:pt x="1569689" y="2074565"/>
                  </a:lnTo>
                  <a:lnTo>
                    <a:pt x="1610902" y="2055628"/>
                  </a:lnTo>
                  <a:lnTo>
                    <a:pt x="1651171" y="2035121"/>
                  </a:lnTo>
                  <a:lnTo>
                    <a:pt x="1690454" y="2013085"/>
                  </a:lnTo>
                  <a:lnTo>
                    <a:pt x="1728709" y="1989561"/>
                  </a:lnTo>
                  <a:lnTo>
                    <a:pt x="1765893" y="1964589"/>
                  </a:lnTo>
                  <a:lnTo>
                    <a:pt x="1801966" y="1938210"/>
                  </a:lnTo>
                  <a:lnTo>
                    <a:pt x="1836885" y="1910466"/>
                  </a:lnTo>
                  <a:lnTo>
                    <a:pt x="1870608" y="1881395"/>
                  </a:lnTo>
                  <a:lnTo>
                    <a:pt x="1903095" y="1851040"/>
                  </a:lnTo>
                  <a:lnTo>
                    <a:pt x="1934302" y="1819441"/>
                  </a:lnTo>
                  <a:lnTo>
                    <a:pt x="1964188" y="1786639"/>
                  </a:lnTo>
                  <a:lnTo>
                    <a:pt x="1992711" y="1752674"/>
                  </a:lnTo>
                  <a:lnTo>
                    <a:pt x="2019830" y="1717587"/>
                  </a:lnTo>
                  <a:lnTo>
                    <a:pt x="2045502" y="1681419"/>
                  </a:lnTo>
                  <a:lnTo>
                    <a:pt x="2069686" y="1644210"/>
                  </a:lnTo>
                  <a:lnTo>
                    <a:pt x="2092340" y="1606001"/>
                  </a:lnTo>
                  <a:lnTo>
                    <a:pt x="2113421" y="1566833"/>
                  </a:lnTo>
                  <a:lnTo>
                    <a:pt x="2132889" y="1526747"/>
                  </a:lnTo>
                  <a:lnTo>
                    <a:pt x="2150702" y="1485783"/>
                  </a:lnTo>
                  <a:lnTo>
                    <a:pt x="2166817" y="1443982"/>
                  </a:lnTo>
                  <a:lnTo>
                    <a:pt x="2181193" y="1401385"/>
                  </a:lnTo>
                  <a:lnTo>
                    <a:pt x="2193788" y="1358032"/>
                  </a:lnTo>
                  <a:lnTo>
                    <a:pt x="2204560" y="1313964"/>
                  </a:lnTo>
                  <a:lnTo>
                    <a:pt x="2213467" y="1269222"/>
                  </a:lnTo>
                  <a:lnTo>
                    <a:pt x="2220467" y="1223846"/>
                  </a:lnTo>
                  <a:lnTo>
                    <a:pt x="2225520" y="1177878"/>
                  </a:lnTo>
                  <a:lnTo>
                    <a:pt x="2228582" y="1131357"/>
                  </a:lnTo>
                  <a:lnTo>
                    <a:pt x="2229612" y="1084326"/>
                  </a:lnTo>
                  <a:lnTo>
                    <a:pt x="2228582" y="1037294"/>
                  </a:lnTo>
                  <a:lnTo>
                    <a:pt x="2225520" y="990773"/>
                  </a:lnTo>
                  <a:lnTo>
                    <a:pt x="2220467" y="944805"/>
                  </a:lnTo>
                  <a:lnTo>
                    <a:pt x="2213467" y="899429"/>
                  </a:lnTo>
                  <a:lnTo>
                    <a:pt x="2204560" y="854687"/>
                  </a:lnTo>
                  <a:lnTo>
                    <a:pt x="2193788" y="810619"/>
                  </a:lnTo>
                  <a:lnTo>
                    <a:pt x="2181193" y="767266"/>
                  </a:lnTo>
                  <a:lnTo>
                    <a:pt x="2166817" y="724669"/>
                  </a:lnTo>
                  <a:lnTo>
                    <a:pt x="2150702" y="682868"/>
                  </a:lnTo>
                  <a:lnTo>
                    <a:pt x="2132889" y="641904"/>
                  </a:lnTo>
                  <a:lnTo>
                    <a:pt x="2113421" y="601818"/>
                  </a:lnTo>
                  <a:lnTo>
                    <a:pt x="2092340" y="562650"/>
                  </a:lnTo>
                  <a:lnTo>
                    <a:pt x="2069686" y="524441"/>
                  </a:lnTo>
                  <a:lnTo>
                    <a:pt x="2045502" y="487232"/>
                  </a:lnTo>
                  <a:lnTo>
                    <a:pt x="2019830" y="451064"/>
                  </a:lnTo>
                  <a:lnTo>
                    <a:pt x="1992711" y="415977"/>
                  </a:lnTo>
                  <a:lnTo>
                    <a:pt x="1964188" y="382012"/>
                  </a:lnTo>
                  <a:lnTo>
                    <a:pt x="1934302" y="349210"/>
                  </a:lnTo>
                  <a:lnTo>
                    <a:pt x="1903095" y="317611"/>
                  </a:lnTo>
                  <a:lnTo>
                    <a:pt x="1870608" y="287256"/>
                  </a:lnTo>
                  <a:lnTo>
                    <a:pt x="1836885" y="258185"/>
                  </a:lnTo>
                  <a:lnTo>
                    <a:pt x="1801966" y="230441"/>
                  </a:lnTo>
                  <a:lnTo>
                    <a:pt x="1765893" y="204062"/>
                  </a:lnTo>
                  <a:lnTo>
                    <a:pt x="1728709" y="179090"/>
                  </a:lnTo>
                  <a:lnTo>
                    <a:pt x="1690454" y="155566"/>
                  </a:lnTo>
                  <a:lnTo>
                    <a:pt x="1651171" y="133530"/>
                  </a:lnTo>
                  <a:lnTo>
                    <a:pt x="1610902" y="113023"/>
                  </a:lnTo>
                  <a:lnTo>
                    <a:pt x="1569689" y="94086"/>
                  </a:lnTo>
                  <a:lnTo>
                    <a:pt x="1527572" y="76759"/>
                  </a:lnTo>
                  <a:lnTo>
                    <a:pt x="1484595" y="61083"/>
                  </a:lnTo>
                  <a:lnTo>
                    <a:pt x="1440799" y="47099"/>
                  </a:lnTo>
                  <a:lnTo>
                    <a:pt x="1396225" y="34847"/>
                  </a:lnTo>
                  <a:lnTo>
                    <a:pt x="1350917" y="24369"/>
                  </a:lnTo>
                  <a:lnTo>
                    <a:pt x="1304914" y="15705"/>
                  </a:lnTo>
                  <a:lnTo>
                    <a:pt x="1258260" y="8895"/>
                  </a:lnTo>
                  <a:lnTo>
                    <a:pt x="1210996" y="3980"/>
                  </a:lnTo>
                  <a:lnTo>
                    <a:pt x="1163164" y="1001"/>
                  </a:lnTo>
                  <a:lnTo>
                    <a:pt x="111480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77768" y="2756916"/>
              <a:ext cx="2230120" cy="2169160"/>
            </a:xfrm>
            <a:custGeom>
              <a:avLst/>
              <a:gdLst/>
              <a:ahLst/>
              <a:cxnLst/>
              <a:rect l="l" t="t" r="r" b="b"/>
              <a:pathLst>
                <a:path w="2230120" h="2169160">
                  <a:moveTo>
                    <a:pt x="0" y="1084326"/>
                  </a:moveTo>
                  <a:lnTo>
                    <a:pt x="1029" y="1037294"/>
                  </a:lnTo>
                  <a:lnTo>
                    <a:pt x="4091" y="990773"/>
                  </a:lnTo>
                  <a:lnTo>
                    <a:pt x="9144" y="944805"/>
                  </a:lnTo>
                  <a:lnTo>
                    <a:pt x="16144" y="899429"/>
                  </a:lnTo>
                  <a:lnTo>
                    <a:pt x="25051" y="854687"/>
                  </a:lnTo>
                  <a:lnTo>
                    <a:pt x="35823" y="810619"/>
                  </a:lnTo>
                  <a:lnTo>
                    <a:pt x="48418" y="767266"/>
                  </a:lnTo>
                  <a:lnTo>
                    <a:pt x="62794" y="724669"/>
                  </a:lnTo>
                  <a:lnTo>
                    <a:pt x="78909" y="682868"/>
                  </a:lnTo>
                  <a:lnTo>
                    <a:pt x="96722" y="641904"/>
                  </a:lnTo>
                  <a:lnTo>
                    <a:pt x="116190" y="601818"/>
                  </a:lnTo>
                  <a:lnTo>
                    <a:pt x="137271" y="562650"/>
                  </a:lnTo>
                  <a:lnTo>
                    <a:pt x="159925" y="524441"/>
                  </a:lnTo>
                  <a:lnTo>
                    <a:pt x="184109" y="487232"/>
                  </a:lnTo>
                  <a:lnTo>
                    <a:pt x="209781" y="451064"/>
                  </a:lnTo>
                  <a:lnTo>
                    <a:pt x="236900" y="415977"/>
                  </a:lnTo>
                  <a:lnTo>
                    <a:pt x="265423" y="382012"/>
                  </a:lnTo>
                  <a:lnTo>
                    <a:pt x="295309" y="349210"/>
                  </a:lnTo>
                  <a:lnTo>
                    <a:pt x="326516" y="317611"/>
                  </a:lnTo>
                  <a:lnTo>
                    <a:pt x="359003" y="287256"/>
                  </a:lnTo>
                  <a:lnTo>
                    <a:pt x="392726" y="258185"/>
                  </a:lnTo>
                  <a:lnTo>
                    <a:pt x="427645" y="230441"/>
                  </a:lnTo>
                  <a:lnTo>
                    <a:pt x="463718" y="204062"/>
                  </a:lnTo>
                  <a:lnTo>
                    <a:pt x="500902" y="179090"/>
                  </a:lnTo>
                  <a:lnTo>
                    <a:pt x="539157" y="155566"/>
                  </a:lnTo>
                  <a:lnTo>
                    <a:pt x="578440" y="133530"/>
                  </a:lnTo>
                  <a:lnTo>
                    <a:pt x="618709" y="113023"/>
                  </a:lnTo>
                  <a:lnTo>
                    <a:pt x="659922" y="94086"/>
                  </a:lnTo>
                  <a:lnTo>
                    <a:pt x="702039" y="76759"/>
                  </a:lnTo>
                  <a:lnTo>
                    <a:pt x="745016" y="61083"/>
                  </a:lnTo>
                  <a:lnTo>
                    <a:pt x="788812" y="47099"/>
                  </a:lnTo>
                  <a:lnTo>
                    <a:pt x="833386" y="34847"/>
                  </a:lnTo>
                  <a:lnTo>
                    <a:pt x="878694" y="24369"/>
                  </a:lnTo>
                  <a:lnTo>
                    <a:pt x="924697" y="15705"/>
                  </a:lnTo>
                  <a:lnTo>
                    <a:pt x="971351" y="8895"/>
                  </a:lnTo>
                  <a:lnTo>
                    <a:pt x="1018615" y="3980"/>
                  </a:lnTo>
                  <a:lnTo>
                    <a:pt x="1066447" y="1001"/>
                  </a:lnTo>
                  <a:lnTo>
                    <a:pt x="1114806" y="0"/>
                  </a:lnTo>
                  <a:lnTo>
                    <a:pt x="1163164" y="1001"/>
                  </a:lnTo>
                  <a:lnTo>
                    <a:pt x="1210996" y="3980"/>
                  </a:lnTo>
                  <a:lnTo>
                    <a:pt x="1258260" y="8895"/>
                  </a:lnTo>
                  <a:lnTo>
                    <a:pt x="1304914" y="15705"/>
                  </a:lnTo>
                  <a:lnTo>
                    <a:pt x="1350917" y="24369"/>
                  </a:lnTo>
                  <a:lnTo>
                    <a:pt x="1396225" y="34847"/>
                  </a:lnTo>
                  <a:lnTo>
                    <a:pt x="1440799" y="47099"/>
                  </a:lnTo>
                  <a:lnTo>
                    <a:pt x="1484595" y="61083"/>
                  </a:lnTo>
                  <a:lnTo>
                    <a:pt x="1527572" y="76759"/>
                  </a:lnTo>
                  <a:lnTo>
                    <a:pt x="1569689" y="94086"/>
                  </a:lnTo>
                  <a:lnTo>
                    <a:pt x="1610902" y="113023"/>
                  </a:lnTo>
                  <a:lnTo>
                    <a:pt x="1651171" y="133530"/>
                  </a:lnTo>
                  <a:lnTo>
                    <a:pt x="1690454" y="155566"/>
                  </a:lnTo>
                  <a:lnTo>
                    <a:pt x="1728709" y="179090"/>
                  </a:lnTo>
                  <a:lnTo>
                    <a:pt x="1765893" y="204062"/>
                  </a:lnTo>
                  <a:lnTo>
                    <a:pt x="1801966" y="230441"/>
                  </a:lnTo>
                  <a:lnTo>
                    <a:pt x="1836885" y="258185"/>
                  </a:lnTo>
                  <a:lnTo>
                    <a:pt x="1870608" y="287256"/>
                  </a:lnTo>
                  <a:lnTo>
                    <a:pt x="1903095" y="317611"/>
                  </a:lnTo>
                  <a:lnTo>
                    <a:pt x="1934302" y="349210"/>
                  </a:lnTo>
                  <a:lnTo>
                    <a:pt x="1964188" y="382012"/>
                  </a:lnTo>
                  <a:lnTo>
                    <a:pt x="1992711" y="415977"/>
                  </a:lnTo>
                  <a:lnTo>
                    <a:pt x="2019830" y="451064"/>
                  </a:lnTo>
                  <a:lnTo>
                    <a:pt x="2045502" y="487232"/>
                  </a:lnTo>
                  <a:lnTo>
                    <a:pt x="2069686" y="524441"/>
                  </a:lnTo>
                  <a:lnTo>
                    <a:pt x="2092340" y="562650"/>
                  </a:lnTo>
                  <a:lnTo>
                    <a:pt x="2113421" y="601818"/>
                  </a:lnTo>
                  <a:lnTo>
                    <a:pt x="2132889" y="641904"/>
                  </a:lnTo>
                  <a:lnTo>
                    <a:pt x="2150702" y="682868"/>
                  </a:lnTo>
                  <a:lnTo>
                    <a:pt x="2166817" y="724669"/>
                  </a:lnTo>
                  <a:lnTo>
                    <a:pt x="2181193" y="767266"/>
                  </a:lnTo>
                  <a:lnTo>
                    <a:pt x="2193788" y="810619"/>
                  </a:lnTo>
                  <a:lnTo>
                    <a:pt x="2204560" y="854687"/>
                  </a:lnTo>
                  <a:lnTo>
                    <a:pt x="2213467" y="899429"/>
                  </a:lnTo>
                  <a:lnTo>
                    <a:pt x="2220467" y="944805"/>
                  </a:lnTo>
                  <a:lnTo>
                    <a:pt x="2225520" y="990773"/>
                  </a:lnTo>
                  <a:lnTo>
                    <a:pt x="2228582" y="1037294"/>
                  </a:lnTo>
                  <a:lnTo>
                    <a:pt x="2229612" y="1084326"/>
                  </a:lnTo>
                  <a:lnTo>
                    <a:pt x="2228582" y="1131357"/>
                  </a:lnTo>
                  <a:lnTo>
                    <a:pt x="2225520" y="1177878"/>
                  </a:lnTo>
                  <a:lnTo>
                    <a:pt x="2220467" y="1223846"/>
                  </a:lnTo>
                  <a:lnTo>
                    <a:pt x="2213467" y="1269222"/>
                  </a:lnTo>
                  <a:lnTo>
                    <a:pt x="2204560" y="1313964"/>
                  </a:lnTo>
                  <a:lnTo>
                    <a:pt x="2193788" y="1358032"/>
                  </a:lnTo>
                  <a:lnTo>
                    <a:pt x="2181193" y="1401385"/>
                  </a:lnTo>
                  <a:lnTo>
                    <a:pt x="2166817" y="1443982"/>
                  </a:lnTo>
                  <a:lnTo>
                    <a:pt x="2150702" y="1485783"/>
                  </a:lnTo>
                  <a:lnTo>
                    <a:pt x="2132889" y="1526747"/>
                  </a:lnTo>
                  <a:lnTo>
                    <a:pt x="2113421" y="1566833"/>
                  </a:lnTo>
                  <a:lnTo>
                    <a:pt x="2092340" y="1606001"/>
                  </a:lnTo>
                  <a:lnTo>
                    <a:pt x="2069686" y="1644210"/>
                  </a:lnTo>
                  <a:lnTo>
                    <a:pt x="2045502" y="1681419"/>
                  </a:lnTo>
                  <a:lnTo>
                    <a:pt x="2019830" y="1717587"/>
                  </a:lnTo>
                  <a:lnTo>
                    <a:pt x="1992711" y="1752674"/>
                  </a:lnTo>
                  <a:lnTo>
                    <a:pt x="1964188" y="1786639"/>
                  </a:lnTo>
                  <a:lnTo>
                    <a:pt x="1934302" y="1819441"/>
                  </a:lnTo>
                  <a:lnTo>
                    <a:pt x="1903095" y="1851040"/>
                  </a:lnTo>
                  <a:lnTo>
                    <a:pt x="1870608" y="1881395"/>
                  </a:lnTo>
                  <a:lnTo>
                    <a:pt x="1836885" y="1910466"/>
                  </a:lnTo>
                  <a:lnTo>
                    <a:pt x="1801966" y="1938210"/>
                  </a:lnTo>
                  <a:lnTo>
                    <a:pt x="1765893" y="1964589"/>
                  </a:lnTo>
                  <a:lnTo>
                    <a:pt x="1728709" y="1989561"/>
                  </a:lnTo>
                  <a:lnTo>
                    <a:pt x="1690454" y="2013085"/>
                  </a:lnTo>
                  <a:lnTo>
                    <a:pt x="1651171" y="2035121"/>
                  </a:lnTo>
                  <a:lnTo>
                    <a:pt x="1610902" y="2055628"/>
                  </a:lnTo>
                  <a:lnTo>
                    <a:pt x="1569689" y="2074565"/>
                  </a:lnTo>
                  <a:lnTo>
                    <a:pt x="1527572" y="2091892"/>
                  </a:lnTo>
                  <a:lnTo>
                    <a:pt x="1484595" y="2107568"/>
                  </a:lnTo>
                  <a:lnTo>
                    <a:pt x="1440799" y="2121552"/>
                  </a:lnTo>
                  <a:lnTo>
                    <a:pt x="1396225" y="2133804"/>
                  </a:lnTo>
                  <a:lnTo>
                    <a:pt x="1350917" y="2144282"/>
                  </a:lnTo>
                  <a:lnTo>
                    <a:pt x="1304914" y="2152946"/>
                  </a:lnTo>
                  <a:lnTo>
                    <a:pt x="1258260" y="2159756"/>
                  </a:lnTo>
                  <a:lnTo>
                    <a:pt x="1210996" y="2164671"/>
                  </a:lnTo>
                  <a:lnTo>
                    <a:pt x="1163164" y="2167650"/>
                  </a:lnTo>
                  <a:lnTo>
                    <a:pt x="1114806" y="2168652"/>
                  </a:lnTo>
                  <a:lnTo>
                    <a:pt x="1066447" y="2167650"/>
                  </a:lnTo>
                  <a:lnTo>
                    <a:pt x="1018615" y="2164671"/>
                  </a:lnTo>
                  <a:lnTo>
                    <a:pt x="971351" y="2159756"/>
                  </a:lnTo>
                  <a:lnTo>
                    <a:pt x="924697" y="2152946"/>
                  </a:lnTo>
                  <a:lnTo>
                    <a:pt x="878694" y="2144282"/>
                  </a:lnTo>
                  <a:lnTo>
                    <a:pt x="833386" y="2133804"/>
                  </a:lnTo>
                  <a:lnTo>
                    <a:pt x="788812" y="2121552"/>
                  </a:lnTo>
                  <a:lnTo>
                    <a:pt x="745016" y="2107568"/>
                  </a:lnTo>
                  <a:lnTo>
                    <a:pt x="702039" y="2091892"/>
                  </a:lnTo>
                  <a:lnTo>
                    <a:pt x="659922" y="2074565"/>
                  </a:lnTo>
                  <a:lnTo>
                    <a:pt x="618709" y="2055628"/>
                  </a:lnTo>
                  <a:lnTo>
                    <a:pt x="578440" y="2035121"/>
                  </a:lnTo>
                  <a:lnTo>
                    <a:pt x="539157" y="2013085"/>
                  </a:lnTo>
                  <a:lnTo>
                    <a:pt x="500902" y="1989561"/>
                  </a:lnTo>
                  <a:lnTo>
                    <a:pt x="463718" y="1964589"/>
                  </a:lnTo>
                  <a:lnTo>
                    <a:pt x="427645" y="1938210"/>
                  </a:lnTo>
                  <a:lnTo>
                    <a:pt x="392726" y="1910466"/>
                  </a:lnTo>
                  <a:lnTo>
                    <a:pt x="359003" y="1881395"/>
                  </a:lnTo>
                  <a:lnTo>
                    <a:pt x="326517" y="1851040"/>
                  </a:lnTo>
                  <a:lnTo>
                    <a:pt x="295309" y="1819441"/>
                  </a:lnTo>
                  <a:lnTo>
                    <a:pt x="265423" y="1786639"/>
                  </a:lnTo>
                  <a:lnTo>
                    <a:pt x="236900" y="1752674"/>
                  </a:lnTo>
                  <a:lnTo>
                    <a:pt x="209781" y="1717587"/>
                  </a:lnTo>
                  <a:lnTo>
                    <a:pt x="184109" y="1681419"/>
                  </a:lnTo>
                  <a:lnTo>
                    <a:pt x="159925" y="1644210"/>
                  </a:lnTo>
                  <a:lnTo>
                    <a:pt x="137271" y="1606001"/>
                  </a:lnTo>
                  <a:lnTo>
                    <a:pt x="116190" y="1566833"/>
                  </a:lnTo>
                  <a:lnTo>
                    <a:pt x="96722" y="1526747"/>
                  </a:lnTo>
                  <a:lnTo>
                    <a:pt x="78909" y="1485783"/>
                  </a:lnTo>
                  <a:lnTo>
                    <a:pt x="62794" y="1443982"/>
                  </a:lnTo>
                  <a:lnTo>
                    <a:pt x="48418" y="1401385"/>
                  </a:lnTo>
                  <a:lnTo>
                    <a:pt x="35823" y="1358032"/>
                  </a:lnTo>
                  <a:lnTo>
                    <a:pt x="25051" y="1313964"/>
                  </a:lnTo>
                  <a:lnTo>
                    <a:pt x="16144" y="1269222"/>
                  </a:lnTo>
                  <a:lnTo>
                    <a:pt x="9144" y="1223846"/>
                  </a:lnTo>
                  <a:lnTo>
                    <a:pt x="4091" y="1177878"/>
                  </a:lnTo>
                  <a:lnTo>
                    <a:pt x="1029" y="1131357"/>
                  </a:lnTo>
                  <a:lnTo>
                    <a:pt x="0" y="1084326"/>
                  </a:lnTo>
                  <a:close/>
                </a:path>
              </a:pathLst>
            </a:custGeom>
            <a:ln w="914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96569" y="496950"/>
            <a:ext cx="77520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Tolerance</a:t>
            </a:r>
            <a:r>
              <a:rPr sz="4000" spc="-130" dirty="0"/>
              <a:t> </a:t>
            </a:r>
            <a:r>
              <a:rPr sz="4000" dirty="0"/>
              <a:t>for</a:t>
            </a:r>
            <a:r>
              <a:rPr sz="4000" spc="-120" dirty="0"/>
              <a:t> </a:t>
            </a:r>
            <a:r>
              <a:rPr sz="4000" spc="-10" dirty="0"/>
              <a:t>Adversity</a:t>
            </a:r>
            <a:r>
              <a:rPr sz="4000" spc="-125" dirty="0"/>
              <a:t> </a:t>
            </a:r>
            <a:r>
              <a:rPr sz="4000" dirty="0"/>
              <a:t>&amp;</a:t>
            </a:r>
            <a:r>
              <a:rPr sz="4000" spc="-130" dirty="0"/>
              <a:t> </a:t>
            </a:r>
            <a:r>
              <a:rPr sz="4000" spc="-10" dirty="0"/>
              <a:t>Uncertainty</a:t>
            </a:r>
            <a:endParaRPr sz="4000"/>
          </a:p>
        </p:txBody>
      </p:sp>
      <p:sp>
        <p:nvSpPr>
          <p:cNvPr id="13" name="object 13"/>
          <p:cNvSpPr txBox="1"/>
          <p:nvPr/>
        </p:nvSpPr>
        <p:spPr>
          <a:xfrm>
            <a:off x="603605" y="5089652"/>
            <a:ext cx="15906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Things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care </a:t>
            </a:r>
            <a:r>
              <a:rPr sz="1800" dirty="0">
                <a:latin typeface="Calibri"/>
                <a:cs typeface="Calibri"/>
              </a:rPr>
              <a:t>about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can </a:t>
            </a:r>
            <a:r>
              <a:rPr sz="1800" spc="-20" dirty="0">
                <a:latin typeface="Calibri"/>
                <a:cs typeface="Calibri"/>
              </a:rPr>
              <a:t>DIRECTLY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41234" y="4318507"/>
            <a:ext cx="11823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 marR="5080" indent="-58419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Things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care </a:t>
            </a:r>
            <a:r>
              <a:rPr sz="1800" dirty="0">
                <a:latin typeface="Calibri"/>
                <a:cs typeface="Calibri"/>
              </a:rPr>
              <a:t>about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can </a:t>
            </a:r>
            <a:r>
              <a:rPr sz="1800" spc="-10" dirty="0">
                <a:latin typeface="Calibri"/>
                <a:cs typeface="Calibri"/>
              </a:rPr>
              <a:t>INFLUENCE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1116" y="1295146"/>
            <a:ext cx="1182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5080" indent="-3048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Things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care </a:t>
            </a:r>
            <a:r>
              <a:rPr sz="1800" spc="-10" dirty="0">
                <a:latin typeface="Calibri"/>
                <a:cs typeface="Calibri"/>
              </a:rPr>
              <a:t>about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726692" y="1609369"/>
            <a:ext cx="5594985" cy="3533140"/>
            <a:chOff x="1726692" y="1609369"/>
            <a:chExt cx="5594985" cy="35331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26692" y="4027944"/>
              <a:ext cx="2630424" cy="111403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770126" y="4120769"/>
              <a:ext cx="2470785" cy="962660"/>
            </a:xfrm>
            <a:custGeom>
              <a:avLst/>
              <a:gdLst/>
              <a:ahLst/>
              <a:cxnLst/>
              <a:rect l="l" t="t" r="r" b="b"/>
              <a:pathLst>
                <a:path w="2470785" h="962660">
                  <a:moveTo>
                    <a:pt x="2393440" y="24167"/>
                  </a:moveTo>
                  <a:lnTo>
                    <a:pt x="0" y="938529"/>
                  </a:lnTo>
                  <a:lnTo>
                    <a:pt x="9143" y="962659"/>
                  </a:lnTo>
                  <a:lnTo>
                    <a:pt x="2402697" y="48303"/>
                  </a:lnTo>
                  <a:lnTo>
                    <a:pt x="2393440" y="24167"/>
                  </a:lnTo>
                  <a:close/>
                </a:path>
                <a:path w="2470785" h="962660">
                  <a:moveTo>
                    <a:pt x="2460529" y="19557"/>
                  </a:moveTo>
                  <a:lnTo>
                    <a:pt x="2405507" y="19557"/>
                  </a:lnTo>
                  <a:lnTo>
                    <a:pt x="2414778" y="43687"/>
                  </a:lnTo>
                  <a:lnTo>
                    <a:pt x="2402697" y="48303"/>
                  </a:lnTo>
                  <a:lnTo>
                    <a:pt x="2411984" y="72516"/>
                  </a:lnTo>
                  <a:lnTo>
                    <a:pt x="2460529" y="19557"/>
                  </a:lnTo>
                  <a:close/>
                </a:path>
                <a:path w="2470785" h="962660">
                  <a:moveTo>
                    <a:pt x="2405507" y="19557"/>
                  </a:moveTo>
                  <a:lnTo>
                    <a:pt x="2393440" y="24167"/>
                  </a:lnTo>
                  <a:lnTo>
                    <a:pt x="2402697" y="48303"/>
                  </a:lnTo>
                  <a:lnTo>
                    <a:pt x="2414778" y="43687"/>
                  </a:lnTo>
                  <a:lnTo>
                    <a:pt x="2405507" y="19557"/>
                  </a:lnTo>
                  <a:close/>
                </a:path>
                <a:path w="2470785" h="962660">
                  <a:moveTo>
                    <a:pt x="2384171" y="0"/>
                  </a:moveTo>
                  <a:lnTo>
                    <a:pt x="2393440" y="24167"/>
                  </a:lnTo>
                  <a:lnTo>
                    <a:pt x="2405507" y="19557"/>
                  </a:lnTo>
                  <a:lnTo>
                    <a:pt x="2460529" y="19557"/>
                  </a:lnTo>
                  <a:lnTo>
                    <a:pt x="2470658" y="8508"/>
                  </a:lnTo>
                  <a:lnTo>
                    <a:pt x="238417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81784" y="1609369"/>
              <a:ext cx="1990344" cy="46479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124710" y="1632331"/>
              <a:ext cx="1831339" cy="332105"/>
            </a:xfrm>
            <a:custGeom>
              <a:avLst/>
              <a:gdLst/>
              <a:ahLst/>
              <a:cxnLst/>
              <a:rect l="l" t="t" r="r" b="b"/>
              <a:pathLst>
                <a:path w="1831339" h="332105">
                  <a:moveTo>
                    <a:pt x="1752003" y="306181"/>
                  </a:moveTo>
                  <a:lnTo>
                    <a:pt x="1747901" y="331724"/>
                  </a:lnTo>
                  <a:lnTo>
                    <a:pt x="1822741" y="308229"/>
                  </a:lnTo>
                  <a:lnTo>
                    <a:pt x="1764791" y="308229"/>
                  </a:lnTo>
                  <a:lnTo>
                    <a:pt x="1752003" y="306181"/>
                  </a:lnTo>
                  <a:close/>
                </a:path>
                <a:path w="1831339" h="332105">
                  <a:moveTo>
                    <a:pt x="1756124" y="280516"/>
                  </a:moveTo>
                  <a:lnTo>
                    <a:pt x="1752003" y="306181"/>
                  </a:lnTo>
                  <a:lnTo>
                    <a:pt x="1764791" y="308229"/>
                  </a:lnTo>
                  <a:lnTo>
                    <a:pt x="1768982" y="282575"/>
                  </a:lnTo>
                  <a:lnTo>
                    <a:pt x="1756124" y="280516"/>
                  </a:lnTo>
                  <a:close/>
                </a:path>
                <a:path w="1831339" h="332105">
                  <a:moveTo>
                    <a:pt x="1760219" y="255016"/>
                  </a:moveTo>
                  <a:lnTo>
                    <a:pt x="1756124" y="280516"/>
                  </a:lnTo>
                  <a:lnTo>
                    <a:pt x="1768982" y="282575"/>
                  </a:lnTo>
                  <a:lnTo>
                    <a:pt x="1764791" y="308229"/>
                  </a:lnTo>
                  <a:lnTo>
                    <a:pt x="1822741" y="308229"/>
                  </a:lnTo>
                  <a:lnTo>
                    <a:pt x="1830831" y="305689"/>
                  </a:lnTo>
                  <a:lnTo>
                    <a:pt x="1760219" y="255016"/>
                  </a:lnTo>
                  <a:close/>
                </a:path>
                <a:path w="1831339" h="332105">
                  <a:moveTo>
                    <a:pt x="4063" y="0"/>
                  </a:moveTo>
                  <a:lnTo>
                    <a:pt x="0" y="25654"/>
                  </a:lnTo>
                  <a:lnTo>
                    <a:pt x="1752003" y="306181"/>
                  </a:lnTo>
                  <a:lnTo>
                    <a:pt x="1756124" y="280516"/>
                  </a:lnTo>
                  <a:lnTo>
                    <a:pt x="406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73851" y="2961132"/>
              <a:ext cx="1647444" cy="193243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795010" y="3062477"/>
              <a:ext cx="1489075" cy="1773555"/>
            </a:xfrm>
            <a:custGeom>
              <a:avLst/>
              <a:gdLst/>
              <a:ahLst/>
              <a:cxnLst/>
              <a:rect l="l" t="t" r="r" b="b"/>
              <a:pathLst>
                <a:path w="1489075" h="1773554">
                  <a:moveTo>
                    <a:pt x="59941" y="51274"/>
                  </a:moveTo>
                  <a:lnTo>
                    <a:pt x="40037" y="67953"/>
                  </a:lnTo>
                  <a:lnTo>
                    <a:pt x="1469009" y="1773174"/>
                  </a:lnTo>
                  <a:lnTo>
                    <a:pt x="1488947" y="1756537"/>
                  </a:lnTo>
                  <a:lnTo>
                    <a:pt x="59941" y="51274"/>
                  </a:lnTo>
                  <a:close/>
                </a:path>
                <a:path w="1489075" h="1773554">
                  <a:moveTo>
                    <a:pt x="0" y="0"/>
                  </a:moveTo>
                  <a:lnTo>
                    <a:pt x="20192" y="84582"/>
                  </a:lnTo>
                  <a:lnTo>
                    <a:pt x="40037" y="67953"/>
                  </a:lnTo>
                  <a:lnTo>
                    <a:pt x="31623" y="57912"/>
                  </a:lnTo>
                  <a:lnTo>
                    <a:pt x="51562" y="41275"/>
                  </a:lnTo>
                  <a:lnTo>
                    <a:pt x="71874" y="41275"/>
                  </a:lnTo>
                  <a:lnTo>
                    <a:pt x="79755" y="34671"/>
                  </a:lnTo>
                  <a:lnTo>
                    <a:pt x="0" y="0"/>
                  </a:lnTo>
                  <a:close/>
                </a:path>
                <a:path w="1489075" h="1773554">
                  <a:moveTo>
                    <a:pt x="51562" y="41275"/>
                  </a:moveTo>
                  <a:lnTo>
                    <a:pt x="31623" y="57912"/>
                  </a:lnTo>
                  <a:lnTo>
                    <a:pt x="40037" y="67953"/>
                  </a:lnTo>
                  <a:lnTo>
                    <a:pt x="59941" y="51274"/>
                  </a:lnTo>
                  <a:lnTo>
                    <a:pt x="51562" y="41275"/>
                  </a:lnTo>
                  <a:close/>
                </a:path>
                <a:path w="1489075" h="1773554">
                  <a:moveTo>
                    <a:pt x="71874" y="41275"/>
                  </a:moveTo>
                  <a:lnTo>
                    <a:pt x="51562" y="41275"/>
                  </a:lnTo>
                  <a:lnTo>
                    <a:pt x="59941" y="51274"/>
                  </a:lnTo>
                  <a:lnTo>
                    <a:pt x="71874" y="41275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569" y="496950"/>
            <a:ext cx="77520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Tolerance</a:t>
            </a:r>
            <a:r>
              <a:rPr sz="4000" spc="-130" dirty="0"/>
              <a:t> </a:t>
            </a:r>
            <a:r>
              <a:rPr sz="4000" dirty="0"/>
              <a:t>for</a:t>
            </a:r>
            <a:r>
              <a:rPr sz="4000" spc="-120" dirty="0"/>
              <a:t> </a:t>
            </a:r>
            <a:r>
              <a:rPr sz="4000" spc="-10" dirty="0"/>
              <a:t>Adversity</a:t>
            </a:r>
            <a:r>
              <a:rPr sz="4000" spc="-125" dirty="0"/>
              <a:t> </a:t>
            </a:r>
            <a:r>
              <a:rPr sz="4000" dirty="0"/>
              <a:t>&amp;</a:t>
            </a:r>
            <a:r>
              <a:rPr sz="4000" spc="-130" dirty="0"/>
              <a:t> </a:t>
            </a:r>
            <a:r>
              <a:rPr sz="4000" spc="-10" dirty="0"/>
              <a:t>Uncertainty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4175" marR="5080" indent="456565">
              <a:lnSpc>
                <a:spcPct val="100000"/>
              </a:lnSpc>
              <a:spcBef>
                <a:spcPts val="95"/>
              </a:spcBef>
            </a:pPr>
            <a:r>
              <a:rPr dirty="0"/>
              <a:t>“the</a:t>
            </a:r>
            <a:r>
              <a:rPr spc="-50" dirty="0"/>
              <a:t> </a:t>
            </a:r>
            <a:r>
              <a:rPr dirty="0"/>
              <a:t>trick</a:t>
            </a:r>
            <a:r>
              <a:rPr spc="-55" dirty="0"/>
              <a:t> </a:t>
            </a:r>
            <a:r>
              <a:rPr dirty="0"/>
              <a:t>is</a:t>
            </a:r>
            <a:r>
              <a:rPr spc="-70" dirty="0"/>
              <a:t> </a:t>
            </a:r>
            <a:r>
              <a:rPr dirty="0"/>
              <a:t>what</a:t>
            </a:r>
            <a:r>
              <a:rPr spc="-60" dirty="0"/>
              <a:t> </a:t>
            </a:r>
            <a:r>
              <a:rPr dirty="0"/>
              <a:t>we</a:t>
            </a:r>
            <a:r>
              <a:rPr spc="-65" dirty="0"/>
              <a:t> </a:t>
            </a:r>
            <a:r>
              <a:rPr spc="-10" dirty="0"/>
              <a:t>emphasize,</a:t>
            </a:r>
            <a:r>
              <a:rPr spc="-50" dirty="0"/>
              <a:t> </a:t>
            </a:r>
            <a:r>
              <a:rPr dirty="0"/>
              <a:t>we</a:t>
            </a:r>
            <a:r>
              <a:rPr spc="-70" dirty="0"/>
              <a:t> </a:t>
            </a:r>
            <a:r>
              <a:rPr dirty="0"/>
              <a:t>either</a:t>
            </a:r>
            <a:r>
              <a:rPr spc="-60" dirty="0"/>
              <a:t> </a:t>
            </a:r>
            <a:r>
              <a:rPr spc="-25" dirty="0"/>
              <a:t>can </a:t>
            </a:r>
            <a:r>
              <a:rPr dirty="0"/>
              <a:t>make</a:t>
            </a:r>
            <a:r>
              <a:rPr spc="-95" dirty="0"/>
              <a:t> </a:t>
            </a:r>
            <a:r>
              <a:rPr spc="-10" dirty="0"/>
              <a:t>ourselves</a:t>
            </a:r>
            <a:r>
              <a:rPr spc="-80" dirty="0"/>
              <a:t> </a:t>
            </a:r>
            <a:r>
              <a:rPr spc="-10" dirty="0"/>
              <a:t>miserable</a:t>
            </a:r>
            <a:r>
              <a:rPr spc="-85" dirty="0"/>
              <a:t> </a:t>
            </a:r>
            <a:r>
              <a:rPr dirty="0"/>
              <a:t>or</a:t>
            </a:r>
            <a:r>
              <a:rPr spc="-95" dirty="0"/>
              <a:t> </a:t>
            </a:r>
            <a:r>
              <a:rPr dirty="0"/>
              <a:t>we</a:t>
            </a:r>
            <a:r>
              <a:rPr spc="-95" dirty="0"/>
              <a:t> </a:t>
            </a:r>
            <a:r>
              <a:rPr dirty="0"/>
              <a:t>can</a:t>
            </a:r>
            <a:r>
              <a:rPr spc="-100" dirty="0"/>
              <a:t> </a:t>
            </a:r>
            <a:r>
              <a:rPr dirty="0"/>
              <a:t>make</a:t>
            </a:r>
            <a:r>
              <a:rPr spc="-95" dirty="0"/>
              <a:t> </a:t>
            </a:r>
            <a:r>
              <a:rPr spc="-10" dirty="0"/>
              <a:t>ourselves strong.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dirty="0"/>
              <a:t>amount</a:t>
            </a:r>
            <a:r>
              <a:rPr spc="-55" dirty="0"/>
              <a:t> </a:t>
            </a:r>
            <a:r>
              <a:rPr dirty="0"/>
              <a:t>of</a:t>
            </a:r>
            <a:r>
              <a:rPr spc="-70" dirty="0"/>
              <a:t> </a:t>
            </a:r>
            <a:r>
              <a:rPr dirty="0"/>
              <a:t>work</a:t>
            </a:r>
            <a:r>
              <a:rPr spc="-70" dirty="0"/>
              <a:t> </a:t>
            </a:r>
            <a:r>
              <a:rPr dirty="0"/>
              <a:t>is</a:t>
            </a:r>
            <a:r>
              <a:rPr spc="-5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spc="-10" dirty="0"/>
              <a:t>same”</a:t>
            </a:r>
          </a:p>
          <a:p>
            <a:pPr marL="4498975">
              <a:lnSpc>
                <a:spcPct val="100000"/>
              </a:lnSpc>
              <a:spcBef>
                <a:spcPts val="675"/>
              </a:spcBef>
            </a:pPr>
            <a:r>
              <a:rPr spc="-20" dirty="0"/>
              <a:t>-</a:t>
            </a:r>
            <a:r>
              <a:rPr dirty="0"/>
              <a:t>Carlos</a:t>
            </a:r>
            <a:r>
              <a:rPr spc="-75" dirty="0"/>
              <a:t> </a:t>
            </a:r>
            <a:r>
              <a:rPr spc="-10" dirty="0"/>
              <a:t>Castenada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89120" y="1418844"/>
              <a:ext cx="109903" cy="2019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8264" y="1405127"/>
              <a:ext cx="1156715" cy="201320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40935" y="1440941"/>
              <a:ext cx="1062990" cy="1919605"/>
            </a:xfrm>
            <a:custGeom>
              <a:avLst/>
              <a:gdLst/>
              <a:ahLst/>
              <a:cxnLst/>
              <a:rect l="l" t="t" r="r" b="b"/>
              <a:pathLst>
                <a:path w="1062989" h="1919604">
                  <a:moveTo>
                    <a:pt x="0" y="0"/>
                  </a:moveTo>
                  <a:lnTo>
                    <a:pt x="67230" y="3776"/>
                  </a:lnTo>
                  <a:lnTo>
                    <a:pt x="133348" y="14955"/>
                  </a:lnTo>
                  <a:lnTo>
                    <a:pt x="198230" y="33313"/>
                  </a:lnTo>
                  <a:lnTo>
                    <a:pt x="261751" y="58624"/>
                  </a:lnTo>
                  <a:lnTo>
                    <a:pt x="323787" y="90663"/>
                  </a:lnTo>
                  <a:lnTo>
                    <a:pt x="384213" y="129206"/>
                  </a:lnTo>
                  <a:lnTo>
                    <a:pt x="442905" y="174027"/>
                  </a:lnTo>
                  <a:lnTo>
                    <a:pt x="499738" y="224902"/>
                  </a:lnTo>
                  <a:lnTo>
                    <a:pt x="527418" y="252540"/>
                  </a:lnTo>
                  <a:lnTo>
                    <a:pt x="554587" y="281606"/>
                  </a:lnTo>
                  <a:lnTo>
                    <a:pt x="581230" y="312074"/>
                  </a:lnTo>
                  <a:lnTo>
                    <a:pt x="607329" y="343914"/>
                  </a:lnTo>
                  <a:lnTo>
                    <a:pt x="632871" y="377099"/>
                  </a:lnTo>
                  <a:lnTo>
                    <a:pt x="657839" y="411601"/>
                  </a:lnTo>
                  <a:lnTo>
                    <a:pt x="682218" y="447391"/>
                  </a:lnTo>
                  <a:lnTo>
                    <a:pt x="705993" y="484442"/>
                  </a:lnTo>
                  <a:lnTo>
                    <a:pt x="729147" y="522725"/>
                  </a:lnTo>
                  <a:lnTo>
                    <a:pt x="751665" y="562213"/>
                  </a:lnTo>
                  <a:lnTo>
                    <a:pt x="773532" y="602876"/>
                  </a:lnTo>
                  <a:lnTo>
                    <a:pt x="794732" y="644688"/>
                  </a:lnTo>
                  <a:lnTo>
                    <a:pt x="815249" y="687619"/>
                  </a:lnTo>
                  <a:lnTo>
                    <a:pt x="835068" y="731642"/>
                  </a:lnTo>
                  <a:lnTo>
                    <a:pt x="854174" y="776729"/>
                  </a:lnTo>
                  <a:lnTo>
                    <a:pt x="872550" y="822851"/>
                  </a:lnTo>
                  <a:lnTo>
                    <a:pt x="890182" y="869981"/>
                  </a:lnTo>
                  <a:lnTo>
                    <a:pt x="907053" y="918090"/>
                  </a:lnTo>
                  <a:lnTo>
                    <a:pt x="923149" y="967151"/>
                  </a:lnTo>
                  <a:lnTo>
                    <a:pt x="938453" y="1017134"/>
                  </a:lnTo>
                  <a:lnTo>
                    <a:pt x="952950" y="1068013"/>
                  </a:lnTo>
                  <a:lnTo>
                    <a:pt x="966625" y="1119758"/>
                  </a:lnTo>
                  <a:lnTo>
                    <a:pt x="979461" y="1172342"/>
                  </a:lnTo>
                  <a:lnTo>
                    <a:pt x="991444" y="1225737"/>
                  </a:lnTo>
                  <a:lnTo>
                    <a:pt x="1002558" y="1279915"/>
                  </a:lnTo>
                  <a:lnTo>
                    <a:pt x="1012787" y="1334847"/>
                  </a:lnTo>
                  <a:lnTo>
                    <a:pt x="1022115" y="1390505"/>
                  </a:lnTo>
                  <a:lnTo>
                    <a:pt x="1030528" y="1446862"/>
                  </a:lnTo>
                  <a:lnTo>
                    <a:pt x="1038009" y="1503888"/>
                  </a:lnTo>
                  <a:lnTo>
                    <a:pt x="1044543" y="1561557"/>
                  </a:lnTo>
                  <a:lnTo>
                    <a:pt x="1050115" y="1619840"/>
                  </a:lnTo>
                  <a:lnTo>
                    <a:pt x="1054708" y="1678708"/>
                  </a:lnTo>
                  <a:lnTo>
                    <a:pt x="1058308" y="1738134"/>
                  </a:lnTo>
                  <a:lnTo>
                    <a:pt x="1060898" y="1798090"/>
                  </a:lnTo>
                  <a:lnTo>
                    <a:pt x="1062464" y="1858547"/>
                  </a:lnTo>
                  <a:lnTo>
                    <a:pt x="1062989" y="1919478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90644" y="3058655"/>
              <a:ext cx="1130808" cy="3871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42206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9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058655"/>
              <a:ext cx="1130808" cy="38710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02203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22319" y="1405127"/>
              <a:ext cx="1287779" cy="201320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377945" y="1440941"/>
              <a:ext cx="1193800" cy="1919605"/>
            </a:xfrm>
            <a:custGeom>
              <a:avLst/>
              <a:gdLst/>
              <a:ahLst/>
              <a:cxnLst/>
              <a:rect l="l" t="t" r="r" b="b"/>
              <a:pathLst>
                <a:path w="1193800" h="1919604">
                  <a:moveTo>
                    <a:pt x="0" y="1919478"/>
                  </a:moveTo>
                  <a:lnTo>
                    <a:pt x="547" y="1860795"/>
                  </a:lnTo>
                  <a:lnTo>
                    <a:pt x="2177" y="1802551"/>
                  </a:lnTo>
                  <a:lnTo>
                    <a:pt x="4876" y="1744770"/>
                  </a:lnTo>
                  <a:lnTo>
                    <a:pt x="8628" y="1687477"/>
                  </a:lnTo>
                  <a:lnTo>
                    <a:pt x="13416" y="1630698"/>
                  </a:lnTo>
                  <a:lnTo>
                    <a:pt x="19226" y="1574457"/>
                  </a:lnTo>
                  <a:lnTo>
                    <a:pt x="26042" y="1518779"/>
                  </a:lnTo>
                  <a:lnTo>
                    <a:pt x="33847" y="1463690"/>
                  </a:lnTo>
                  <a:lnTo>
                    <a:pt x="42627" y="1409214"/>
                  </a:lnTo>
                  <a:lnTo>
                    <a:pt x="52366" y="1355378"/>
                  </a:lnTo>
                  <a:lnTo>
                    <a:pt x="63049" y="1302205"/>
                  </a:lnTo>
                  <a:lnTo>
                    <a:pt x="74659" y="1249721"/>
                  </a:lnTo>
                  <a:lnTo>
                    <a:pt x="87181" y="1197952"/>
                  </a:lnTo>
                  <a:lnTo>
                    <a:pt x="100599" y="1146921"/>
                  </a:lnTo>
                  <a:lnTo>
                    <a:pt x="114899" y="1096655"/>
                  </a:lnTo>
                  <a:lnTo>
                    <a:pt x="130064" y="1047178"/>
                  </a:lnTo>
                  <a:lnTo>
                    <a:pt x="146078" y="998516"/>
                  </a:lnTo>
                  <a:lnTo>
                    <a:pt x="162926" y="950693"/>
                  </a:lnTo>
                  <a:lnTo>
                    <a:pt x="180593" y="903735"/>
                  </a:lnTo>
                  <a:lnTo>
                    <a:pt x="199063" y="857667"/>
                  </a:lnTo>
                  <a:lnTo>
                    <a:pt x="218320" y="812514"/>
                  </a:lnTo>
                  <a:lnTo>
                    <a:pt x="238348" y="768301"/>
                  </a:lnTo>
                  <a:lnTo>
                    <a:pt x="259133" y="725052"/>
                  </a:lnTo>
                  <a:lnTo>
                    <a:pt x="280658" y="682794"/>
                  </a:lnTo>
                  <a:lnTo>
                    <a:pt x="302908" y="641552"/>
                  </a:lnTo>
                  <a:lnTo>
                    <a:pt x="325867" y="601349"/>
                  </a:lnTo>
                  <a:lnTo>
                    <a:pt x="349519" y="562213"/>
                  </a:lnTo>
                  <a:lnTo>
                    <a:pt x="373850" y="524166"/>
                  </a:lnTo>
                  <a:lnTo>
                    <a:pt x="398843" y="487236"/>
                  </a:lnTo>
                  <a:lnTo>
                    <a:pt x="424483" y="451446"/>
                  </a:lnTo>
                  <a:lnTo>
                    <a:pt x="450754" y="416823"/>
                  </a:lnTo>
                  <a:lnTo>
                    <a:pt x="477640" y="383390"/>
                  </a:lnTo>
                  <a:lnTo>
                    <a:pt x="505126" y="351173"/>
                  </a:lnTo>
                  <a:lnTo>
                    <a:pt x="533197" y="320198"/>
                  </a:lnTo>
                  <a:lnTo>
                    <a:pt x="561837" y="290489"/>
                  </a:lnTo>
                  <a:lnTo>
                    <a:pt x="591029" y="262071"/>
                  </a:lnTo>
                  <a:lnTo>
                    <a:pt x="620759" y="234970"/>
                  </a:lnTo>
                  <a:lnTo>
                    <a:pt x="651012" y="209210"/>
                  </a:lnTo>
                  <a:lnTo>
                    <a:pt x="681770" y="184817"/>
                  </a:lnTo>
                  <a:lnTo>
                    <a:pt x="713019" y="161816"/>
                  </a:lnTo>
                  <a:lnTo>
                    <a:pt x="744743" y="140232"/>
                  </a:lnTo>
                  <a:lnTo>
                    <a:pt x="809555" y="101415"/>
                  </a:lnTo>
                  <a:lnTo>
                    <a:pt x="876079" y="68567"/>
                  </a:lnTo>
                  <a:lnTo>
                    <a:pt x="944192" y="41889"/>
                  </a:lnTo>
                  <a:lnTo>
                    <a:pt x="1013768" y="21581"/>
                  </a:lnTo>
                  <a:lnTo>
                    <a:pt x="1084683" y="7844"/>
                  </a:lnTo>
                  <a:lnTo>
                    <a:pt x="1156811" y="879"/>
                  </a:lnTo>
                  <a:lnTo>
                    <a:pt x="119329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98191" y="3058655"/>
              <a:ext cx="1130808" cy="38710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349245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383021" y="3426714"/>
            <a:ext cx="254000" cy="14478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Vision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&amp;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8257" y="461899"/>
            <a:ext cx="3509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Vision</a:t>
            </a:r>
            <a:r>
              <a:rPr spc="-5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10" dirty="0"/>
              <a:t>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628636"/>
            <a:ext cx="8227060" cy="419165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spcBef>
                <a:spcPts val="869"/>
              </a:spcBef>
            </a:pP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Setting</a:t>
            </a:r>
            <a:r>
              <a:rPr lang="en-US"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goals</a:t>
            </a:r>
            <a:r>
              <a:rPr lang="en-US"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lang="en-US"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actively</a:t>
            </a:r>
            <a:r>
              <a:rPr lang="en-US"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working</a:t>
            </a:r>
            <a:r>
              <a:rPr lang="en-US"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lang="en-US"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86A812"/>
                </a:solidFill>
                <a:latin typeface="Calibri"/>
                <a:cs typeface="Calibri"/>
              </a:rPr>
              <a:t>attain</a:t>
            </a:r>
            <a:r>
              <a:rPr lang="en-US"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lang="en-US" sz="3200" spc="-20" dirty="0">
                <a:solidFill>
                  <a:srgbClr val="86A812"/>
                </a:solidFill>
                <a:latin typeface="Calibri"/>
                <a:cs typeface="Calibri"/>
              </a:rPr>
              <a:t>them</a:t>
            </a:r>
            <a:endParaRPr lang="en-US"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endParaRPr lang="en-US" sz="3200" dirty="0">
              <a:solidFill>
                <a:srgbClr val="86A812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pecific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</a:t>
            </a:r>
            <a:r>
              <a:rPr sz="3200" spc="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easureable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 </a:t>
            </a:r>
            <a:r>
              <a:rPr sz="3200" spc="-20" dirty="0">
                <a:latin typeface="Calibri"/>
                <a:cs typeface="Calibri"/>
              </a:rPr>
              <a:t>ttainable/Ambitious </a:t>
            </a:r>
            <a:endParaRPr lang="en-US" sz="3200" spc="-20" dirty="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ealistic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</a:t>
            </a:r>
            <a:r>
              <a:rPr sz="3200" spc="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 err="1">
                <a:latin typeface="Calibri"/>
                <a:cs typeface="Calibri"/>
              </a:rPr>
              <a:t>imely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8257" y="461899"/>
            <a:ext cx="3509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Vision</a:t>
            </a:r>
            <a:r>
              <a:rPr spc="-5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10" dirty="0"/>
              <a:t>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415530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743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Creating</a:t>
            </a:r>
            <a:r>
              <a:rPr sz="3200" spc="-9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structure/curriculum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8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deliver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content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goals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86A812"/>
              </a:buClr>
              <a:buFont typeface="Arial"/>
              <a:buChar char="•"/>
            </a:pP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Support/Coach/Delegate/Direct</a:t>
            </a:r>
            <a:r>
              <a:rPr sz="3200" spc="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as</a:t>
            </a:r>
            <a:r>
              <a:rPr sz="3200" spc="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needed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86A812"/>
              </a:buClr>
              <a:buFont typeface="Arial"/>
              <a:buChar char="•"/>
            </a:pP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Briefing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debriefing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team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members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89120" y="1418844"/>
              <a:ext cx="109903" cy="2019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8264" y="1405127"/>
              <a:ext cx="1156715" cy="201320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40935" y="1440941"/>
              <a:ext cx="1062990" cy="1919605"/>
            </a:xfrm>
            <a:custGeom>
              <a:avLst/>
              <a:gdLst/>
              <a:ahLst/>
              <a:cxnLst/>
              <a:rect l="l" t="t" r="r" b="b"/>
              <a:pathLst>
                <a:path w="1062989" h="1919604">
                  <a:moveTo>
                    <a:pt x="0" y="0"/>
                  </a:moveTo>
                  <a:lnTo>
                    <a:pt x="67230" y="3776"/>
                  </a:lnTo>
                  <a:lnTo>
                    <a:pt x="133348" y="14955"/>
                  </a:lnTo>
                  <a:lnTo>
                    <a:pt x="198230" y="33313"/>
                  </a:lnTo>
                  <a:lnTo>
                    <a:pt x="261751" y="58624"/>
                  </a:lnTo>
                  <a:lnTo>
                    <a:pt x="323787" y="90663"/>
                  </a:lnTo>
                  <a:lnTo>
                    <a:pt x="384213" y="129206"/>
                  </a:lnTo>
                  <a:lnTo>
                    <a:pt x="442905" y="174027"/>
                  </a:lnTo>
                  <a:lnTo>
                    <a:pt x="499738" y="224902"/>
                  </a:lnTo>
                  <a:lnTo>
                    <a:pt x="527418" y="252540"/>
                  </a:lnTo>
                  <a:lnTo>
                    <a:pt x="554587" y="281606"/>
                  </a:lnTo>
                  <a:lnTo>
                    <a:pt x="581230" y="312074"/>
                  </a:lnTo>
                  <a:lnTo>
                    <a:pt x="607329" y="343914"/>
                  </a:lnTo>
                  <a:lnTo>
                    <a:pt x="632871" y="377099"/>
                  </a:lnTo>
                  <a:lnTo>
                    <a:pt x="657839" y="411601"/>
                  </a:lnTo>
                  <a:lnTo>
                    <a:pt x="682218" y="447391"/>
                  </a:lnTo>
                  <a:lnTo>
                    <a:pt x="705993" y="484442"/>
                  </a:lnTo>
                  <a:lnTo>
                    <a:pt x="729147" y="522725"/>
                  </a:lnTo>
                  <a:lnTo>
                    <a:pt x="751665" y="562213"/>
                  </a:lnTo>
                  <a:lnTo>
                    <a:pt x="773532" y="602876"/>
                  </a:lnTo>
                  <a:lnTo>
                    <a:pt x="794732" y="644688"/>
                  </a:lnTo>
                  <a:lnTo>
                    <a:pt x="815249" y="687619"/>
                  </a:lnTo>
                  <a:lnTo>
                    <a:pt x="835068" y="731642"/>
                  </a:lnTo>
                  <a:lnTo>
                    <a:pt x="854174" y="776729"/>
                  </a:lnTo>
                  <a:lnTo>
                    <a:pt x="872550" y="822851"/>
                  </a:lnTo>
                  <a:lnTo>
                    <a:pt x="890182" y="869981"/>
                  </a:lnTo>
                  <a:lnTo>
                    <a:pt x="907053" y="918090"/>
                  </a:lnTo>
                  <a:lnTo>
                    <a:pt x="923149" y="967151"/>
                  </a:lnTo>
                  <a:lnTo>
                    <a:pt x="938453" y="1017134"/>
                  </a:lnTo>
                  <a:lnTo>
                    <a:pt x="952950" y="1068013"/>
                  </a:lnTo>
                  <a:lnTo>
                    <a:pt x="966625" y="1119758"/>
                  </a:lnTo>
                  <a:lnTo>
                    <a:pt x="979461" y="1172342"/>
                  </a:lnTo>
                  <a:lnTo>
                    <a:pt x="991444" y="1225737"/>
                  </a:lnTo>
                  <a:lnTo>
                    <a:pt x="1002558" y="1279915"/>
                  </a:lnTo>
                  <a:lnTo>
                    <a:pt x="1012787" y="1334847"/>
                  </a:lnTo>
                  <a:lnTo>
                    <a:pt x="1022115" y="1390505"/>
                  </a:lnTo>
                  <a:lnTo>
                    <a:pt x="1030528" y="1446862"/>
                  </a:lnTo>
                  <a:lnTo>
                    <a:pt x="1038009" y="1503888"/>
                  </a:lnTo>
                  <a:lnTo>
                    <a:pt x="1044543" y="1561557"/>
                  </a:lnTo>
                  <a:lnTo>
                    <a:pt x="1050115" y="1619840"/>
                  </a:lnTo>
                  <a:lnTo>
                    <a:pt x="1054708" y="1678708"/>
                  </a:lnTo>
                  <a:lnTo>
                    <a:pt x="1058308" y="1738134"/>
                  </a:lnTo>
                  <a:lnTo>
                    <a:pt x="1060898" y="1798090"/>
                  </a:lnTo>
                  <a:lnTo>
                    <a:pt x="1062464" y="1858547"/>
                  </a:lnTo>
                  <a:lnTo>
                    <a:pt x="1062989" y="1919478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90644" y="3058655"/>
              <a:ext cx="1130808" cy="3871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42206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9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058655"/>
              <a:ext cx="1130808" cy="38710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02203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22319" y="1405127"/>
              <a:ext cx="1287779" cy="201320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377945" y="1440941"/>
              <a:ext cx="1193800" cy="1919605"/>
            </a:xfrm>
            <a:custGeom>
              <a:avLst/>
              <a:gdLst/>
              <a:ahLst/>
              <a:cxnLst/>
              <a:rect l="l" t="t" r="r" b="b"/>
              <a:pathLst>
                <a:path w="1193800" h="1919604">
                  <a:moveTo>
                    <a:pt x="0" y="1919478"/>
                  </a:moveTo>
                  <a:lnTo>
                    <a:pt x="547" y="1860795"/>
                  </a:lnTo>
                  <a:lnTo>
                    <a:pt x="2177" y="1802551"/>
                  </a:lnTo>
                  <a:lnTo>
                    <a:pt x="4876" y="1744770"/>
                  </a:lnTo>
                  <a:lnTo>
                    <a:pt x="8628" y="1687477"/>
                  </a:lnTo>
                  <a:lnTo>
                    <a:pt x="13416" y="1630698"/>
                  </a:lnTo>
                  <a:lnTo>
                    <a:pt x="19226" y="1574457"/>
                  </a:lnTo>
                  <a:lnTo>
                    <a:pt x="26042" y="1518779"/>
                  </a:lnTo>
                  <a:lnTo>
                    <a:pt x="33847" y="1463690"/>
                  </a:lnTo>
                  <a:lnTo>
                    <a:pt x="42627" y="1409214"/>
                  </a:lnTo>
                  <a:lnTo>
                    <a:pt x="52366" y="1355378"/>
                  </a:lnTo>
                  <a:lnTo>
                    <a:pt x="63049" y="1302205"/>
                  </a:lnTo>
                  <a:lnTo>
                    <a:pt x="74659" y="1249721"/>
                  </a:lnTo>
                  <a:lnTo>
                    <a:pt x="87181" y="1197952"/>
                  </a:lnTo>
                  <a:lnTo>
                    <a:pt x="100599" y="1146921"/>
                  </a:lnTo>
                  <a:lnTo>
                    <a:pt x="114899" y="1096655"/>
                  </a:lnTo>
                  <a:lnTo>
                    <a:pt x="130064" y="1047178"/>
                  </a:lnTo>
                  <a:lnTo>
                    <a:pt x="146078" y="998516"/>
                  </a:lnTo>
                  <a:lnTo>
                    <a:pt x="162926" y="950693"/>
                  </a:lnTo>
                  <a:lnTo>
                    <a:pt x="180593" y="903735"/>
                  </a:lnTo>
                  <a:lnTo>
                    <a:pt x="199063" y="857667"/>
                  </a:lnTo>
                  <a:lnTo>
                    <a:pt x="218320" y="812514"/>
                  </a:lnTo>
                  <a:lnTo>
                    <a:pt x="238348" y="768301"/>
                  </a:lnTo>
                  <a:lnTo>
                    <a:pt x="259133" y="725052"/>
                  </a:lnTo>
                  <a:lnTo>
                    <a:pt x="280658" y="682794"/>
                  </a:lnTo>
                  <a:lnTo>
                    <a:pt x="302908" y="641552"/>
                  </a:lnTo>
                  <a:lnTo>
                    <a:pt x="325867" y="601349"/>
                  </a:lnTo>
                  <a:lnTo>
                    <a:pt x="349519" y="562213"/>
                  </a:lnTo>
                  <a:lnTo>
                    <a:pt x="373850" y="524166"/>
                  </a:lnTo>
                  <a:lnTo>
                    <a:pt x="398843" y="487236"/>
                  </a:lnTo>
                  <a:lnTo>
                    <a:pt x="424483" y="451446"/>
                  </a:lnTo>
                  <a:lnTo>
                    <a:pt x="450754" y="416823"/>
                  </a:lnTo>
                  <a:lnTo>
                    <a:pt x="477640" y="383390"/>
                  </a:lnTo>
                  <a:lnTo>
                    <a:pt x="505126" y="351173"/>
                  </a:lnTo>
                  <a:lnTo>
                    <a:pt x="533197" y="320198"/>
                  </a:lnTo>
                  <a:lnTo>
                    <a:pt x="561837" y="290489"/>
                  </a:lnTo>
                  <a:lnTo>
                    <a:pt x="591029" y="262071"/>
                  </a:lnTo>
                  <a:lnTo>
                    <a:pt x="620759" y="234970"/>
                  </a:lnTo>
                  <a:lnTo>
                    <a:pt x="651012" y="209210"/>
                  </a:lnTo>
                  <a:lnTo>
                    <a:pt x="681770" y="184817"/>
                  </a:lnTo>
                  <a:lnTo>
                    <a:pt x="713019" y="161816"/>
                  </a:lnTo>
                  <a:lnTo>
                    <a:pt x="744743" y="140232"/>
                  </a:lnTo>
                  <a:lnTo>
                    <a:pt x="809555" y="101415"/>
                  </a:lnTo>
                  <a:lnTo>
                    <a:pt x="876079" y="68567"/>
                  </a:lnTo>
                  <a:lnTo>
                    <a:pt x="944192" y="41889"/>
                  </a:lnTo>
                  <a:lnTo>
                    <a:pt x="1013768" y="21581"/>
                  </a:lnTo>
                  <a:lnTo>
                    <a:pt x="1084683" y="7844"/>
                  </a:lnTo>
                  <a:lnTo>
                    <a:pt x="1156811" y="879"/>
                  </a:lnTo>
                  <a:lnTo>
                    <a:pt x="119329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61915" y="1405127"/>
              <a:ext cx="1901951" cy="2013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703826" y="1440941"/>
              <a:ext cx="1809114" cy="1919605"/>
            </a:xfrm>
            <a:custGeom>
              <a:avLst/>
              <a:gdLst/>
              <a:ahLst/>
              <a:cxnLst/>
              <a:rect l="l" t="t" r="r" b="b"/>
              <a:pathLst>
                <a:path w="1809115" h="1919604">
                  <a:moveTo>
                    <a:pt x="0" y="0"/>
                  </a:moveTo>
                  <a:lnTo>
                    <a:pt x="46692" y="626"/>
                  </a:lnTo>
                  <a:lnTo>
                    <a:pt x="93093" y="2497"/>
                  </a:lnTo>
                  <a:lnTo>
                    <a:pt x="139188" y="5597"/>
                  </a:lnTo>
                  <a:lnTo>
                    <a:pt x="184963" y="9910"/>
                  </a:lnTo>
                  <a:lnTo>
                    <a:pt x="230405" y="15422"/>
                  </a:lnTo>
                  <a:lnTo>
                    <a:pt x="275498" y="22117"/>
                  </a:lnTo>
                  <a:lnTo>
                    <a:pt x="320229" y="29981"/>
                  </a:lnTo>
                  <a:lnTo>
                    <a:pt x="364583" y="38998"/>
                  </a:lnTo>
                  <a:lnTo>
                    <a:pt x="408546" y="49153"/>
                  </a:lnTo>
                  <a:lnTo>
                    <a:pt x="452105" y="60432"/>
                  </a:lnTo>
                  <a:lnTo>
                    <a:pt x="495244" y="72818"/>
                  </a:lnTo>
                  <a:lnTo>
                    <a:pt x="537949" y="86298"/>
                  </a:lnTo>
                  <a:lnTo>
                    <a:pt x="580207" y="100856"/>
                  </a:lnTo>
                  <a:lnTo>
                    <a:pt x="622003" y="116476"/>
                  </a:lnTo>
                  <a:lnTo>
                    <a:pt x="663323" y="133145"/>
                  </a:lnTo>
                  <a:lnTo>
                    <a:pt x="704153" y="150846"/>
                  </a:lnTo>
                  <a:lnTo>
                    <a:pt x="744478" y="169565"/>
                  </a:lnTo>
                  <a:lnTo>
                    <a:pt x="784285" y="189286"/>
                  </a:lnTo>
                  <a:lnTo>
                    <a:pt x="823558" y="209995"/>
                  </a:lnTo>
                  <a:lnTo>
                    <a:pt x="862285" y="231676"/>
                  </a:lnTo>
                  <a:lnTo>
                    <a:pt x="900450" y="254315"/>
                  </a:lnTo>
                  <a:lnTo>
                    <a:pt x="938040" y="277896"/>
                  </a:lnTo>
                  <a:lnTo>
                    <a:pt x="975040" y="302404"/>
                  </a:lnTo>
                  <a:lnTo>
                    <a:pt x="1011436" y="327824"/>
                  </a:lnTo>
                  <a:lnTo>
                    <a:pt x="1047214" y="354141"/>
                  </a:lnTo>
                  <a:lnTo>
                    <a:pt x="1082360" y="381340"/>
                  </a:lnTo>
                  <a:lnTo>
                    <a:pt x="1116859" y="409407"/>
                  </a:lnTo>
                  <a:lnTo>
                    <a:pt x="1150697" y="438324"/>
                  </a:lnTo>
                  <a:lnTo>
                    <a:pt x="1183861" y="468079"/>
                  </a:lnTo>
                  <a:lnTo>
                    <a:pt x="1216335" y="498655"/>
                  </a:lnTo>
                  <a:lnTo>
                    <a:pt x="1248106" y="530038"/>
                  </a:lnTo>
                  <a:lnTo>
                    <a:pt x="1279159" y="562213"/>
                  </a:lnTo>
                  <a:lnTo>
                    <a:pt x="1309481" y="595163"/>
                  </a:lnTo>
                  <a:lnTo>
                    <a:pt x="1339057" y="628876"/>
                  </a:lnTo>
                  <a:lnTo>
                    <a:pt x="1367872" y="663334"/>
                  </a:lnTo>
                  <a:lnTo>
                    <a:pt x="1395913" y="698523"/>
                  </a:lnTo>
                  <a:lnTo>
                    <a:pt x="1423166" y="734429"/>
                  </a:lnTo>
                  <a:lnTo>
                    <a:pt x="1449615" y="771036"/>
                  </a:lnTo>
                  <a:lnTo>
                    <a:pt x="1475248" y="808328"/>
                  </a:lnTo>
                  <a:lnTo>
                    <a:pt x="1500049" y="846292"/>
                  </a:lnTo>
                  <a:lnTo>
                    <a:pt x="1524005" y="884911"/>
                  </a:lnTo>
                  <a:lnTo>
                    <a:pt x="1547102" y="924171"/>
                  </a:lnTo>
                  <a:lnTo>
                    <a:pt x="1569324" y="964057"/>
                  </a:lnTo>
                  <a:lnTo>
                    <a:pt x="1590659" y="1004553"/>
                  </a:lnTo>
                  <a:lnTo>
                    <a:pt x="1611091" y="1045645"/>
                  </a:lnTo>
                  <a:lnTo>
                    <a:pt x="1630607" y="1087317"/>
                  </a:lnTo>
                  <a:lnTo>
                    <a:pt x="1649192" y="1129555"/>
                  </a:lnTo>
                  <a:lnTo>
                    <a:pt x="1666833" y="1172342"/>
                  </a:lnTo>
                  <a:lnTo>
                    <a:pt x="1683514" y="1215665"/>
                  </a:lnTo>
                  <a:lnTo>
                    <a:pt x="1699222" y="1259508"/>
                  </a:lnTo>
                  <a:lnTo>
                    <a:pt x="1713943" y="1303856"/>
                  </a:lnTo>
                  <a:lnTo>
                    <a:pt x="1727662" y="1348694"/>
                  </a:lnTo>
                  <a:lnTo>
                    <a:pt x="1740365" y="1394007"/>
                  </a:lnTo>
                  <a:lnTo>
                    <a:pt x="1752038" y="1439780"/>
                  </a:lnTo>
                  <a:lnTo>
                    <a:pt x="1762666" y="1485997"/>
                  </a:lnTo>
                  <a:lnTo>
                    <a:pt x="1772237" y="1532644"/>
                  </a:lnTo>
                  <a:lnTo>
                    <a:pt x="1780734" y="1579706"/>
                  </a:lnTo>
                  <a:lnTo>
                    <a:pt x="1788145" y="1627167"/>
                  </a:lnTo>
                  <a:lnTo>
                    <a:pt x="1794454" y="1675012"/>
                  </a:lnTo>
                  <a:lnTo>
                    <a:pt x="1799648" y="1723227"/>
                  </a:lnTo>
                  <a:lnTo>
                    <a:pt x="1803713" y="1771796"/>
                  </a:lnTo>
                  <a:lnTo>
                    <a:pt x="1806634" y="1820704"/>
                  </a:lnTo>
                  <a:lnTo>
                    <a:pt x="1808397" y="1869936"/>
                  </a:lnTo>
                  <a:lnTo>
                    <a:pt x="1808988" y="1919478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414771" y="3058655"/>
              <a:ext cx="1130795" cy="3871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466588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8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98191" y="3058655"/>
              <a:ext cx="1130808" cy="38710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349245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66332" y="3096742"/>
              <a:ext cx="789444" cy="29568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518783" y="3180486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79" h="144145">
                  <a:moveTo>
                    <a:pt x="0" y="140690"/>
                  </a:moveTo>
                  <a:lnTo>
                    <a:pt x="32692" y="109254"/>
                  </a:lnTo>
                  <a:lnTo>
                    <a:pt x="67824" y="81778"/>
                  </a:lnTo>
                  <a:lnTo>
                    <a:pt x="105106" y="58259"/>
                  </a:lnTo>
                  <a:lnTo>
                    <a:pt x="144248" y="38697"/>
                  </a:lnTo>
                  <a:lnTo>
                    <a:pt x="184961" y="23092"/>
                  </a:lnTo>
                  <a:lnTo>
                    <a:pt x="226955" y="11441"/>
                  </a:lnTo>
                  <a:lnTo>
                    <a:pt x="269941" y="3744"/>
                  </a:lnTo>
                  <a:lnTo>
                    <a:pt x="313628" y="0"/>
                  </a:lnTo>
                  <a:lnTo>
                    <a:pt x="357728" y="207"/>
                  </a:lnTo>
                  <a:lnTo>
                    <a:pt x="401951" y="4365"/>
                  </a:lnTo>
                  <a:lnTo>
                    <a:pt x="446007" y="12472"/>
                  </a:lnTo>
                  <a:lnTo>
                    <a:pt x="489606" y="24527"/>
                  </a:lnTo>
                  <a:lnTo>
                    <a:pt x="532460" y="40530"/>
                  </a:lnTo>
                  <a:lnTo>
                    <a:pt x="574279" y="60479"/>
                  </a:lnTo>
                  <a:lnTo>
                    <a:pt x="614772" y="84373"/>
                  </a:lnTo>
                  <a:lnTo>
                    <a:pt x="653651" y="112211"/>
                  </a:lnTo>
                  <a:lnTo>
                    <a:pt x="690626" y="143992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394627" y="3487928"/>
            <a:ext cx="254635" cy="142430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78442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12107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74292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30171" y="1440941"/>
              <a:ext cx="2806700" cy="1896745"/>
            </a:xfrm>
            <a:custGeom>
              <a:avLst/>
              <a:gdLst/>
              <a:ahLst/>
              <a:cxnLst/>
              <a:rect l="l" t="t" r="r" b="b"/>
              <a:pathLst>
                <a:path w="2806700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2" y="1819361"/>
                  </a:lnTo>
                  <a:lnTo>
                    <a:pt x="7050" y="1781030"/>
                  </a:lnTo>
                  <a:lnTo>
                    <a:pt x="11602" y="1742907"/>
                  </a:lnTo>
                  <a:lnTo>
                    <a:pt x="17238" y="1704999"/>
                  </a:lnTo>
                  <a:lnTo>
                    <a:pt x="23946" y="1667313"/>
                  </a:lnTo>
                  <a:lnTo>
                    <a:pt x="31717" y="1629857"/>
                  </a:lnTo>
                  <a:lnTo>
                    <a:pt x="40539" y="1592638"/>
                  </a:lnTo>
                  <a:lnTo>
                    <a:pt x="50401" y="1555663"/>
                  </a:lnTo>
                  <a:lnTo>
                    <a:pt x="61294" y="1518938"/>
                  </a:lnTo>
                  <a:lnTo>
                    <a:pt x="73207" y="1482472"/>
                  </a:lnTo>
                  <a:lnTo>
                    <a:pt x="86128" y="1446272"/>
                  </a:lnTo>
                  <a:lnTo>
                    <a:pt x="100048" y="1410344"/>
                  </a:lnTo>
                  <a:lnTo>
                    <a:pt x="114955" y="1374695"/>
                  </a:lnTo>
                  <a:lnTo>
                    <a:pt x="130839" y="1339334"/>
                  </a:lnTo>
                  <a:lnTo>
                    <a:pt x="147690" y="1304267"/>
                  </a:lnTo>
                  <a:lnTo>
                    <a:pt x="165497" y="1269501"/>
                  </a:lnTo>
                  <a:lnTo>
                    <a:pt x="184248" y="1235044"/>
                  </a:lnTo>
                  <a:lnTo>
                    <a:pt x="203934" y="1200902"/>
                  </a:lnTo>
                  <a:lnTo>
                    <a:pt x="224544" y="1167083"/>
                  </a:lnTo>
                  <a:lnTo>
                    <a:pt x="246067" y="1133595"/>
                  </a:lnTo>
                  <a:lnTo>
                    <a:pt x="268493" y="1100443"/>
                  </a:lnTo>
                  <a:lnTo>
                    <a:pt x="291811" y="1067637"/>
                  </a:lnTo>
                  <a:lnTo>
                    <a:pt x="316010" y="1035181"/>
                  </a:lnTo>
                  <a:lnTo>
                    <a:pt x="341080" y="1003085"/>
                  </a:lnTo>
                  <a:lnTo>
                    <a:pt x="367010" y="971354"/>
                  </a:lnTo>
                  <a:lnTo>
                    <a:pt x="393789" y="939997"/>
                  </a:lnTo>
                  <a:lnTo>
                    <a:pt x="421407" y="909020"/>
                  </a:lnTo>
                  <a:lnTo>
                    <a:pt x="449853" y="878431"/>
                  </a:lnTo>
                  <a:lnTo>
                    <a:pt x="479117" y="848236"/>
                  </a:lnTo>
                  <a:lnTo>
                    <a:pt x="509188" y="818443"/>
                  </a:lnTo>
                  <a:lnTo>
                    <a:pt x="540055" y="789060"/>
                  </a:lnTo>
                  <a:lnTo>
                    <a:pt x="571708" y="760092"/>
                  </a:lnTo>
                  <a:lnTo>
                    <a:pt x="604135" y="731548"/>
                  </a:lnTo>
                  <a:lnTo>
                    <a:pt x="637327" y="703435"/>
                  </a:lnTo>
                  <a:lnTo>
                    <a:pt x="671273" y="675760"/>
                  </a:lnTo>
                  <a:lnTo>
                    <a:pt x="705962" y="648529"/>
                  </a:lnTo>
                  <a:lnTo>
                    <a:pt x="741383" y="621751"/>
                  </a:lnTo>
                  <a:lnTo>
                    <a:pt x="777527" y="595432"/>
                  </a:lnTo>
                  <a:lnTo>
                    <a:pt x="814381" y="569580"/>
                  </a:lnTo>
                  <a:lnTo>
                    <a:pt x="851936" y="544201"/>
                  </a:lnTo>
                  <a:lnTo>
                    <a:pt x="890181" y="519304"/>
                  </a:lnTo>
                  <a:lnTo>
                    <a:pt x="929106" y="494894"/>
                  </a:lnTo>
                  <a:lnTo>
                    <a:pt x="968699" y="470980"/>
                  </a:lnTo>
                  <a:lnTo>
                    <a:pt x="1008950" y="447568"/>
                  </a:lnTo>
                  <a:lnTo>
                    <a:pt x="1049849" y="424666"/>
                  </a:lnTo>
                  <a:lnTo>
                    <a:pt x="1091384" y="402281"/>
                  </a:lnTo>
                  <a:lnTo>
                    <a:pt x="1133546" y="380420"/>
                  </a:lnTo>
                  <a:lnTo>
                    <a:pt x="1176323" y="359090"/>
                  </a:lnTo>
                  <a:lnTo>
                    <a:pt x="1219705" y="338298"/>
                  </a:lnTo>
                  <a:lnTo>
                    <a:pt x="1263681" y="318053"/>
                  </a:lnTo>
                  <a:lnTo>
                    <a:pt x="1308241" y="298359"/>
                  </a:lnTo>
                  <a:lnTo>
                    <a:pt x="1353374" y="279226"/>
                  </a:lnTo>
                  <a:lnTo>
                    <a:pt x="1399069" y="260660"/>
                  </a:lnTo>
                  <a:lnTo>
                    <a:pt x="1445316" y="242668"/>
                  </a:lnTo>
                  <a:lnTo>
                    <a:pt x="1492104" y="225258"/>
                  </a:lnTo>
                  <a:lnTo>
                    <a:pt x="1539423" y="208436"/>
                  </a:lnTo>
                  <a:lnTo>
                    <a:pt x="1587262" y="192210"/>
                  </a:lnTo>
                  <a:lnTo>
                    <a:pt x="1635609" y="176588"/>
                  </a:lnTo>
                  <a:lnTo>
                    <a:pt x="1684456" y="161575"/>
                  </a:lnTo>
                  <a:lnTo>
                    <a:pt x="1733790" y="147180"/>
                  </a:lnTo>
                  <a:lnTo>
                    <a:pt x="1783601" y="133410"/>
                  </a:lnTo>
                  <a:lnTo>
                    <a:pt x="1833880" y="120271"/>
                  </a:lnTo>
                  <a:lnTo>
                    <a:pt x="1884614" y="107771"/>
                  </a:lnTo>
                  <a:lnTo>
                    <a:pt x="1935794" y="95918"/>
                  </a:lnTo>
                  <a:lnTo>
                    <a:pt x="1987408" y="84718"/>
                  </a:lnTo>
                  <a:lnTo>
                    <a:pt x="2039447" y="74178"/>
                  </a:lnTo>
                  <a:lnTo>
                    <a:pt x="2091899" y="64306"/>
                  </a:lnTo>
                  <a:lnTo>
                    <a:pt x="2144754" y="55109"/>
                  </a:lnTo>
                  <a:lnTo>
                    <a:pt x="2198002" y="46594"/>
                  </a:lnTo>
                  <a:lnTo>
                    <a:pt x="2251631" y="38768"/>
                  </a:lnTo>
                  <a:lnTo>
                    <a:pt x="2305631" y="31639"/>
                  </a:lnTo>
                  <a:lnTo>
                    <a:pt x="2359991" y="25213"/>
                  </a:lnTo>
                  <a:lnTo>
                    <a:pt x="2414702" y="19498"/>
                  </a:lnTo>
                  <a:lnTo>
                    <a:pt x="2469751" y="14501"/>
                  </a:lnTo>
                  <a:lnTo>
                    <a:pt x="2525129" y="10229"/>
                  </a:lnTo>
                  <a:lnTo>
                    <a:pt x="2580824" y="6690"/>
                  </a:lnTo>
                  <a:lnTo>
                    <a:pt x="2636827" y="3890"/>
                  </a:lnTo>
                  <a:lnTo>
                    <a:pt x="2693126" y="1837"/>
                  </a:lnTo>
                  <a:lnTo>
                    <a:pt x="2749712" y="538"/>
                  </a:lnTo>
                  <a:lnTo>
                    <a:pt x="2806573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298819" y="1458544"/>
            <a:ext cx="17532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Designated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4733" y="461899"/>
            <a:ext cx="34944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Self-Awareness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273925" cy="34410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Who I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am?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7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are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my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strengths,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weaknesses?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Where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excel?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</a:t>
            </a:r>
            <a:r>
              <a:rPr sz="3200" spc="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believe?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How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interact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with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other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skills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roles?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7068" y="3424105"/>
              <a:ext cx="7220727" cy="8884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91362" y="3451097"/>
              <a:ext cx="7162800" cy="0"/>
            </a:xfrm>
            <a:custGeom>
              <a:avLst/>
              <a:gdLst/>
              <a:ahLst/>
              <a:cxnLst/>
              <a:rect l="l" t="t" r="r" b="b"/>
              <a:pathLst>
                <a:path w="7162800">
                  <a:moveTo>
                    <a:pt x="0" y="0"/>
                  </a:moveTo>
                  <a:lnTo>
                    <a:pt x="716280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30852" y="1395983"/>
              <a:ext cx="120505" cy="427786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586477" y="1418082"/>
              <a:ext cx="13970" cy="4184650"/>
            </a:xfrm>
            <a:custGeom>
              <a:avLst/>
              <a:gdLst/>
              <a:ahLst/>
              <a:cxnLst/>
              <a:rect l="l" t="t" r="r" b="b"/>
              <a:pathLst>
                <a:path w="13970" h="4184650">
                  <a:moveTo>
                    <a:pt x="0" y="0"/>
                  </a:moveTo>
                  <a:lnTo>
                    <a:pt x="13843" y="4184078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97687" y="2041398"/>
            <a:ext cx="254000" cy="281432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hesitate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state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my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opinions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59140" y="2156205"/>
            <a:ext cx="254000" cy="245491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state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my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opinions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openly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824733" y="461899"/>
            <a:ext cx="3494404" cy="969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5275"/>
              </a:lnSpc>
              <a:spcBef>
                <a:spcPts val="105"/>
              </a:spcBef>
            </a:pPr>
            <a:r>
              <a:rPr spc="-10" dirty="0"/>
              <a:t>Self-Awareness</a:t>
            </a:r>
          </a:p>
          <a:p>
            <a:pPr marL="55880" algn="ctr">
              <a:lnSpc>
                <a:spcPts val="2155"/>
              </a:lnSpc>
            </a:pPr>
            <a:r>
              <a:rPr sz="1800" dirty="0"/>
              <a:t>Emotionally</a:t>
            </a:r>
            <a:r>
              <a:rPr sz="1800" spc="-65" dirty="0"/>
              <a:t> </a:t>
            </a:r>
            <a:r>
              <a:rPr sz="1800" spc="-20" dirty="0"/>
              <a:t>Cool</a:t>
            </a:r>
            <a:endParaRPr sz="1800"/>
          </a:p>
        </p:txBody>
      </p:sp>
      <p:sp>
        <p:nvSpPr>
          <p:cNvPr id="10" name="object 10"/>
          <p:cNvSpPr txBox="1"/>
          <p:nvPr/>
        </p:nvSpPr>
        <p:spPr>
          <a:xfrm>
            <a:off x="3841241" y="5740400"/>
            <a:ext cx="1517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Emotionally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Hot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2029" y="1951101"/>
            <a:ext cx="9118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 marR="5080" indent="-2476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Analyst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Architect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55029" y="1951101"/>
            <a:ext cx="592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Driver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1789" y="3918966"/>
            <a:ext cx="1169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35" marR="5080" indent="-24257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Relationship Master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31941" y="3913758"/>
            <a:ext cx="1237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marR="5080" indent="-14351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Spontaneous Motivator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878" y="461899"/>
            <a:ext cx="7682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Expeditionary</a:t>
            </a:r>
            <a:r>
              <a:rPr spc="-85" dirty="0"/>
              <a:t> </a:t>
            </a:r>
            <a:r>
              <a:rPr dirty="0"/>
              <a:t>Leadership</a:t>
            </a:r>
            <a:r>
              <a:rPr spc="-65" dirty="0"/>
              <a:t> </a:t>
            </a:r>
            <a:r>
              <a:rPr dirty="0"/>
              <a:t>at</a:t>
            </a:r>
            <a:r>
              <a:rPr spc="-55" dirty="0"/>
              <a:t> </a:t>
            </a:r>
            <a:r>
              <a:rPr spc="-20" dirty="0"/>
              <a:t>NOLS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42900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4-7-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1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Leadership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3207842"/>
            <a:ext cx="4371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Signature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Leadership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Style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1965" y="1414236"/>
              <a:ext cx="2848385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44872" y="1440941"/>
              <a:ext cx="2773680" cy="1864360"/>
            </a:xfrm>
            <a:custGeom>
              <a:avLst/>
              <a:gdLst/>
              <a:ahLst/>
              <a:cxnLst/>
              <a:rect l="l" t="t" r="r" b="b"/>
              <a:pathLst>
                <a:path w="2773679" h="1864360">
                  <a:moveTo>
                    <a:pt x="0" y="0"/>
                  </a:moveTo>
                  <a:lnTo>
                    <a:pt x="57325" y="446"/>
                  </a:lnTo>
                  <a:lnTo>
                    <a:pt x="114367" y="1665"/>
                  </a:lnTo>
                  <a:lnTo>
                    <a:pt x="171114" y="3649"/>
                  </a:lnTo>
                  <a:lnTo>
                    <a:pt x="227554" y="6392"/>
                  </a:lnTo>
                  <a:lnTo>
                    <a:pt x="283677" y="9885"/>
                  </a:lnTo>
                  <a:lnTo>
                    <a:pt x="339471" y="14121"/>
                  </a:lnTo>
                  <a:lnTo>
                    <a:pt x="394925" y="19093"/>
                  </a:lnTo>
                  <a:lnTo>
                    <a:pt x="450028" y="24793"/>
                  </a:lnTo>
                  <a:lnTo>
                    <a:pt x="504769" y="31214"/>
                  </a:lnTo>
                  <a:lnTo>
                    <a:pt x="559137" y="38347"/>
                  </a:lnTo>
                  <a:lnTo>
                    <a:pt x="613120" y="46187"/>
                  </a:lnTo>
                  <a:lnTo>
                    <a:pt x="666709" y="54724"/>
                  </a:lnTo>
                  <a:lnTo>
                    <a:pt x="719890" y="63952"/>
                  </a:lnTo>
                  <a:lnTo>
                    <a:pt x="772654" y="73864"/>
                  </a:lnTo>
                  <a:lnTo>
                    <a:pt x="824989" y="84451"/>
                  </a:lnTo>
                  <a:lnTo>
                    <a:pt x="876884" y="95707"/>
                  </a:lnTo>
                  <a:lnTo>
                    <a:pt x="928328" y="107623"/>
                  </a:lnTo>
                  <a:lnTo>
                    <a:pt x="979309" y="120193"/>
                  </a:lnTo>
                  <a:lnTo>
                    <a:pt x="1029817" y="133408"/>
                  </a:lnTo>
                  <a:lnTo>
                    <a:pt x="1079841" y="147262"/>
                  </a:lnTo>
                  <a:lnTo>
                    <a:pt x="1129369" y="161747"/>
                  </a:lnTo>
                  <a:lnTo>
                    <a:pt x="1178390" y="176855"/>
                  </a:lnTo>
                  <a:lnTo>
                    <a:pt x="1226893" y="192579"/>
                  </a:lnTo>
                  <a:lnTo>
                    <a:pt x="1274867" y="208911"/>
                  </a:lnTo>
                  <a:lnTo>
                    <a:pt x="1322301" y="225845"/>
                  </a:lnTo>
                  <a:lnTo>
                    <a:pt x="1369184" y="243372"/>
                  </a:lnTo>
                  <a:lnTo>
                    <a:pt x="1415504" y="261485"/>
                  </a:lnTo>
                  <a:lnTo>
                    <a:pt x="1461251" y="280176"/>
                  </a:lnTo>
                  <a:lnTo>
                    <a:pt x="1506413" y="299439"/>
                  </a:lnTo>
                  <a:lnTo>
                    <a:pt x="1550979" y="319265"/>
                  </a:lnTo>
                  <a:lnTo>
                    <a:pt x="1594938" y="339647"/>
                  </a:lnTo>
                  <a:lnTo>
                    <a:pt x="1638279" y="360578"/>
                  </a:lnTo>
                  <a:lnTo>
                    <a:pt x="1680991" y="382050"/>
                  </a:lnTo>
                  <a:lnTo>
                    <a:pt x="1723062" y="404056"/>
                  </a:lnTo>
                  <a:lnTo>
                    <a:pt x="1764482" y="426587"/>
                  </a:lnTo>
                  <a:lnTo>
                    <a:pt x="1805239" y="449638"/>
                  </a:lnTo>
                  <a:lnTo>
                    <a:pt x="1845323" y="473200"/>
                  </a:lnTo>
                  <a:lnTo>
                    <a:pt x="1884721" y="497265"/>
                  </a:lnTo>
                  <a:lnTo>
                    <a:pt x="1923424" y="521827"/>
                  </a:lnTo>
                  <a:lnTo>
                    <a:pt x="1961419" y="546877"/>
                  </a:lnTo>
                  <a:lnTo>
                    <a:pt x="1998696" y="572409"/>
                  </a:lnTo>
                  <a:lnTo>
                    <a:pt x="2035244" y="598415"/>
                  </a:lnTo>
                  <a:lnTo>
                    <a:pt x="2071051" y="624887"/>
                  </a:lnTo>
                  <a:lnTo>
                    <a:pt x="2106106" y="651818"/>
                  </a:lnTo>
                  <a:lnTo>
                    <a:pt x="2140399" y="679200"/>
                  </a:lnTo>
                  <a:lnTo>
                    <a:pt x="2173917" y="707026"/>
                  </a:lnTo>
                  <a:lnTo>
                    <a:pt x="2206651" y="735289"/>
                  </a:lnTo>
                  <a:lnTo>
                    <a:pt x="2238588" y="763981"/>
                  </a:lnTo>
                  <a:lnTo>
                    <a:pt x="2269718" y="793094"/>
                  </a:lnTo>
                  <a:lnTo>
                    <a:pt x="2300029" y="822621"/>
                  </a:lnTo>
                  <a:lnTo>
                    <a:pt x="2329511" y="852555"/>
                  </a:lnTo>
                  <a:lnTo>
                    <a:pt x="2358152" y="882887"/>
                  </a:lnTo>
                  <a:lnTo>
                    <a:pt x="2385941" y="913611"/>
                  </a:lnTo>
                  <a:lnTo>
                    <a:pt x="2412867" y="944720"/>
                  </a:lnTo>
                  <a:lnTo>
                    <a:pt x="2438919" y="976205"/>
                  </a:lnTo>
                  <a:lnTo>
                    <a:pt x="2464085" y="1008059"/>
                  </a:lnTo>
                  <a:lnTo>
                    <a:pt x="2488355" y="1040275"/>
                  </a:lnTo>
                  <a:lnTo>
                    <a:pt x="2511718" y="1072844"/>
                  </a:lnTo>
                  <a:lnTo>
                    <a:pt x="2534162" y="1105761"/>
                  </a:lnTo>
                  <a:lnTo>
                    <a:pt x="2555676" y="1139017"/>
                  </a:lnTo>
                  <a:lnTo>
                    <a:pt x="2576249" y="1172604"/>
                  </a:lnTo>
                  <a:lnTo>
                    <a:pt x="2595870" y="1206516"/>
                  </a:lnTo>
                  <a:lnTo>
                    <a:pt x="2614528" y="1240745"/>
                  </a:lnTo>
                  <a:lnTo>
                    <a:pt x="2632212" y="1275283"/>
                  </a:lnTo>
                  <a:lnTo>
                    <a:pt x="2648910" y="1310122"/>
                  </a:lnTo>
                  <a:lnTo>
                    <a:pt x="2664611" y="1345256"/>
                  </a:lnTo>
                  <a:lnTo>
                    <a:pt x="2679305" y="1380677"/>
                  </a:lnTo>
                  <a:lnTo>
                    <a:pt x="2692980" y="1416378"/>
                  </a:lnTo>
                  <a:lnTo>
                    <a:pt x="2705624" y="1452350"/>
                  </a:lnTo>
                  <a:lnTo>
                    <a:pt x="2727779" y="1525080"/>
                  </a:lnTo>
                  <a:lnTo>
                    <a:pt x="2745681" y="1598808"/>
                  </a:lnTo>
                  <a:lnTo>
                    <a:pt x="2759239" y="1673475"/>
                  </a:lnTo>
                  <a:lnTo>
                    <a:pt x="2768366" y="1749019"/>
                  </a:lnTo>
                  <a:lnTo>
                    <a:pt x="2771240" y="1787102"/>
                  </a:lnTo>
                  <a:lnTo>
                    <a:pt x="2772973" y="1825382"/>
                  </a:lnTo>
                  <a:lnTo>
                    <a:pt x="2773553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89120" y="1418844"/>
              <a:ext cx="109903" cy="2019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8264" y="1405127"/>
              <a:ext cx="1156715" cy="201320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40935" y="1440941"/>
              <a:ext cx="1062990" cy="1919605"/>
            </a:xfrm>
            <a:custGeom>
              <a:avLst/>
              <a:gdLst/>
              <a:ahLst/>
              <a:cxnLst/>
              <a:rect l="l" t="t" r="r" b="b"/>
              <a:pathLst>
                <a:path w="1062989" h="1919604">
                  <a:moveTo>
                    <a:pt x="0" y="0"/>
                  </a:moveTo>
                  <a:lnTo>
                    <a:pt x="67230" y="3776"/>
                  </a:lnTo>
                  <a:lnTo>
                    <a:pt x="133348" y="14955"/>
                  </a:lnTo>
                  <a:lnTo>
                    <a:pt x="198230" y="33313"/>
                  </a:lnTo>
                  <a:lnTo>
                    <a:pt x="261751" y="58624"/>
                  </a:lnTo>
                  <a:lnTo>
                    <a:pt x="323787" y="90663"/>
                  </a:lnTo>
                  <a:lnTo>
                    <a:pt x="384213" y="129206"/>
                  </a:lnTo>
                  <a:lnTo>
                    <a:pt x="442905" y="174027"/>
                  </a:lnTo>
                  <a:lnTo>
                    <a:pt x="499738" y="224902"/>
                  </a:lnTo>
                  <a:lnTo>
                    <a:pt x="527418" y="252540"/>
                  </a:lnTo>
                  <a:lnTo>
                    <a:pt x="554587" y="281606"/>
                  </a:lnTo>
                  <a:lnTo>
                    <a:pt x="581230" y="312074"/>
                  </a:lnTo>
                  <a:lnTo>
                    <a:pt x="607329" y="343914"/>
                  </a:lnTo>
                  <a:lnTo>
                    <a:pt x="632871" y="377099"/>
                  </a:lnTo>
                  <a:lnTo>
                    <a:pt x="657839" y="411601"/>
                  </a:lnTo>
                  <a:lnTo>
                    <a:pt x="682218" y="447391"/>
                  </a:lnTo>
                  <a:lnTo>
                    <a:pt x="705993" y="484442"/>
                  </a:lnTo>
                  <a:lnTo>
                    <a:pt x="729147" y="522725"/>
                  </a:lnTo>
                  <a:lnTo>
                    <a:pt x="751665" y="562213"/>
                  </a:lnTo>
                  <a:lnTo>
                    <a:pt x="773532" y="602876"/>
                  </a:lnTo>
                  <a:lnTo>
                    <a:pt x="794732" y="644688"/>
                  </a:lnTo>
                  <a:lnTo>
                    <a:pt x="815249" y="687619"/>
                  </a:lnTo>
                  <a:lnTo>
                    <a:pt x="835068" y="731642"/>
                  </a:lnTo>
                  <a:lnTo>
                    <a:pt x="854174" y="776729"/>
                  </a:lnTo>
                  <a:lnTo>
                    <a:pt x="872550" y="822851"/>
                  </a:lnTo>
                  <a:lnTo>
                    <a:pt x="890182" y="869981"/>
                  </a:lnTo>
                  <a:lnTo>
                    <a:pt x="907053" y="918090"/>
                  </a:lnTo>
                  <a:lnTo>
                    <a:pt x="923149" y="967151"/>
                  </a:lnTo>
                  <a:lnTo>
                    <a:pt x="938453" y="1017134"/>
                  </a:lnTo>
                  <a:lnTo>
                    <a:pt x="952950" y="1068013"/>
                  </a:lnTo>
                  <a:lnTo>
                    <a:pt x="966625" y="1119758"/>
                  </a:lnTo>
                  <a:lnTo>
                    <a:pt x="979461" y="1172342"/>
                  </a:lnTo>
                  <a:lnTo>
                    <a:pt x="991444" y="1225737"/>
                  </a:lnTo>
                  <a:lnTo>
                    <a:pt x="1002558" y="1279915"/>
                  </a:lnTo>
                  <a:lnTo>
                    <a:pt x="1012787" y="1334847"/>
                  </a:lnTo>
                  <a:lnTo>
                    <a:pt x="1022115" y="1390505"/>
                  </a:lnTo>
                  <a:lnTo>
                    <a:pt x="1030528" y="1446862"/>
                  </a:lnTo>
                  <a:lnTo>
                    <a:pt x="1038009" y="1503888"/>
                  </a:lnTo>
                  <a:lnTo>
                    <a:pt x="1044543" y="1561557"/>
                  </a:lnTo>
                  <a:lnTo>
                    <a:pt x="1050115" y="1619840"/>
                  </a:lnTo>
                  <a:lnTo>
                    <a:pt x="1054708" y="1678708"/>
                  </a:lnTo>
                  <a:lnTo>
                    <a:pt x="1058308" y="1738134"/>
                  </a:lnTo>
                  <a:lnTo>
                    <a:pt x="1060898" y="1798090"/>
                  </a:lnTo>
                  <a:lnTo>
                    <a:pt x="1062464" y="1858547"/>
                  </a:lnTo>
                  <a:lnTo>
                    <a:pt x="1062989" y="1919478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90644" y="3058655"/>
              <a:ext cx="1130808" cy="3871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42206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9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058655"/>
              <a:ext cx="1130808" cy="38710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02203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22319" y="1405127"/>
              <a:ext cx="1287779" cy="201320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377945" y="1440941"/>
              <a:ext cx="1193800" cy="1919605"/>
            </a:xfrm>
            <a:custGeom>
              <a:avLst/>
              <a:gdLst/>
              <a:ahLst/>
              <a:cxnLst/>
              <a:rect l="l" t="t" r="r" b="b"/>
              <a:pathLst>
                <a:path w="1193800" h="1919604">
                  <a:moveTo>
                    <a:pt x="0" y="1919478"/>
                  </a:moveTo>
                  <a:lnTo>
                    <a:pt x="547" y="1860795"/>
                  </a:lnTo>
                  <a:lnTo>
                    <a:pt x="2177" y="1802551"/>
                  </a:lnTo>
                  <a:lnTo>
                    <a:pt x="4876" y="1744770"/>
                  </a:lnTo>
                  <a:lnTo>
                    <a:pt x="8628" y="1687477"/>
                  </a:lnTo>
                  <a:lnTo>
                    <a:pt x="13416" y="1630698"/>
                  </a:lnTo>
                  <a:lnTo>
                    <a:pt x="19226" y="1574457"/>
                  </a:lnTo>
                  <a:lnTo>
                    <a:pt x="26042" y="1518779"/>
                  </a:lnTo>
                  <a:lnTo>
                    <a:pt x="33847" y="1463690"/>
                  </a:lnTo>
                  <a:lnTo>
                    <a:pt x="42627" y="1409214"/>
                  </a:lnTo>
                  <a:lnTo>
                    <a:pt x="52366" y="1355378"/>
                  </a:lnTo>
                  <a:lnTo>
                    <a:pt x="63049" y="1302205"/>
                  </a:lnTo>
                  <a:lnTo>
                    <a:pt x="74659" y="1249721"/>
                  </a:lnTo>
                  <a:lnTo>
                    <a:pt x="87181" y="1197952"/>
                  </a:lnTo>
                  <a:lnTo>
                    <a:pt x="100599" y="1146921"/>
                  </a:lnTo>
                  <a:lnTo>
                    <a:pt x="114899" y="1096655"/>
                  </a:lnTo>
                  <a:lnTo>
                    <a:pt x="130064" y="1047178"/>
                  </a:lnTo>
                  <a:lnTo>
                    <a:pt x="146078" y="998516"/>
                  </a:lnTo>
                  <a:lnTo>
                    <a:pt x="162926" y="950693"/>
                  </a:lnTo>
                  <a:lnTo>
                    <a:pt x="180593" y="903735"/>
                  </a:lnTo>
                  <a:lnTo>
                    <a:pt x="199063" y="857667"/>
                  </a:lnTo>
                  <a:lnTo>
                    <a:pt x="218320" y="812514"/>
                  </a:lnTo>
                  <a:lnTo>
                    <a:pt x="238348" y="768301"/>
                  </a:lnTo>
                  <a:lnTo>
                    <a:pt x="259133" y="725052"/>
                  </a:lnTo>
                  <a:lnTo>
                    <a:pt x="280658" y="682794"/>
                  </a:lnTo>
                  <a:lnTo>
                    <a:pt x="302908" y="641552"/>
                  </a:lnTo>
                  <a:lnTo>
                    <a:pt x="325867" y="601349"/>
                  </a:lnTo>
                  <a:lnTo>
                    <a:pt x="349519" y="562213"/>
                  </a:lnTo>
                  <a:lnTo>
                    <a:pt x="373850" y="524166"/>
                  </a:lnTo>
                  <a:lnTo>
                    <a:pt x="398843" y="487236"/>
                  </a:lnTo>
                  <a:lnTo>
                    <a:pt x="424483" y="451446"/>
                  </a:lnTo>
                  <a:lnTo>
                    <a:pt x="450754" y="416823"/>
                  </a:lnTo>
                  <a:lnTo>
                    <a:pt x="477640" y="383390"/>
                  </a:lnTo>
                  <a:lnTo>
                    <a:pt x="505126" y="351173"/>
                  </a:lnTo>
                  <a:lnTo>
                    <a:pt x="533197" y="320198"/>
                  </a:lnTo>
                  <a:lnTo>
                    <a:pt x="561837" y="290489"/>
                  </a:lnTo>
                  <a:lnTo>
                    <a:pt x="591029" y="262071"/>
                  </a:lnTo>
                  <a:lnTo>
                    <a:pt x="620759" y="234970"/>
                  </a:lnTo>
                  <a:lnTo>
                    <a:pt x="651012" y="209210"/>
                  </a:lnTo>
                  <a:lnTo>
                    <a:pt x="681770" y="184817"/>
                  </a:lnTo>
                  <a:lnTo>
                    <a:pt x="713019" y="161816"/>
                  </a:lnTo>
                  <a:lnTo>
                    <a:pt x="744743" y="140232"/>
                  </a:lnTo>
                  <a:lnTo>
                    <a:pt x="809555" y="101415"/>
                  </a:lnTo>
                  <a:lnTo>
                    <a:pt x="876079" y="68567"/>
                  </a:lnTo>
                  <a:lnTo>
                    <a:pt x="944192" y="41889"/>
                  </a:lnTo>
                  <a:lnTo>
                    <a:pt x="1013768" y="21581"/>
                  </a:lnTo>
                  <a:lnTo>
                    <a:pt x="1084683" y="7844"/>
                  </a:lnTo>
                  <a:lnTo>
                    <a:pt x="1156811" y="879"/>
                  </a:lnTo>
                  <a:lnTo>
                    <a:pt x="119329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61915" y="1405127"/>
              <a:ext cx="1901951" cy="2013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703826" y="1440941"/>
              <a:ext cx="1809114" cy="1919605"/>
            </a:xfrm>
            <a:custGeom>
              <a:avLst/>
              <a:gdLst/>
              <a:ahLst/>
              <a:cxnLst/>
              <a:rect l="l" t="t" r="r" b="b"/>
              <a:pathLst>
                <a:path w="1809115" h="1919604">
                  <a:moveTo>
                    <a:pt x="0" y="0"/>
                  </a:moveTo>
                  <a:lnTo>
                    <a:pt x="46692" y="626"/>
                  </a:lnTo>
                  <a:lnTo>
                    <a:pt x="93093" y="2497"/>
                  </a:lnTo>
                  <a:lnTo>
                    <a:pt x="139188" y="5597"/>
                  </a:lnTo>
                  <a:lnTo>
                    <a:pt x="184963" y="9910"/>
                  </a:lnTo>
                  <a:lnTo>
                    <a:pt x="230405" y="15422"/>
                  </a:lnTo>
                  <a:lnTo>
                    <a:pt x="275498" y="22117"/>
                  </a:lnTo>
                  <a:lnTo>
                    <a:pt x="320229" y="29981"/>
                  </a:lnTo>
                  <a:lnTo>
                    <a:pt x="364583" y="38998"/>
                  </a:lnTo>
                  <a:lnTo>
                    <a:pt x="408546" y="49153"/>
                  </a:lnTo>
                  <a:lnTo>
                    <a:pt x="452105" y="60432"/>
                  </a:lnTo>
                  <a:lnTo>
                    <a:pt x="495244" y="72818"/>
                  </a:lnTo>
                  <a:lnTo>
                    <a:pt x="537949" y="86298"/>
                  </a:lnTo>
                  <a:lnTo>
                    <a:pt x="580207" y="100856"/>
                  </a:lnTo>
                  <a:lnTo>
                    <a:pt x="622003" y="116476"/>
                  </a:lnTo>
                  <a:lnTo>
                    <a:pt x="663323" y="133145"/>
                  </a:lnTo>
                  <a:lnTo>
                    <a:pt x="704153" y="150846"/>
                  </a:lnTo>
                  <a:lnTo>
                    <a:pt x="744478" y="169565"/>
                  </a:lnTo>
                  <a:lnTo>
                    <a:pt x="784285" y="189286"/>
                  </a:lnTo>
                  <a:lnTo>
                    <a:pt x="823558" y="209995"/>
                  </a:lnTo>
                  <a:lnTo>
                    <a:pt x="862285" y="231676"/>
                  </a:lnTo>
                  <a:lnTo>
                    <a:pt x="900450" y="254315"/>
                  </a:lnTo>
                  <a:lnTo>
                    <a:pt x="938040" y="277896"/>
                  </a:lnTo>
                  <a:lnTo>
                    <a:pt x="975040" y="302404"/>
                  </a:lnTo>
                  <a:lnTo>
                    <a:pt x="1011436" y="327824"/>
                  </a:lnTo>
                  <a:lnTo>
                    <a:pt x="1047214" y="354141"/>
                  </a:lnTo>
                  <a:lnTo>
                    <a:pt x="1082360" y="381340"/>
                  </a:lnTo>
                  <a:lnTo>
                    <a:pt x="1116859" y="409407"/>
                  </a:lnTo>
                  <a:lnTo>
                    <a:pt x="1150697" y="438324"/>
                  </a:lnTo>
                  <a:lnTo>
                    <a:pt x="1183861" y="468079"/>
                  </a:lnTo>
                  <a:lnTo>
                    <a:pt x="1216335" y="498655"/>
                  </a:lnTo>
                  <a:lnTo>
                    <a:pt x="1248106" y="530038"/>
                  </a:lnTo>
                  <a:lnTo>
                    <a:pt x="1279159" y="562213"/>
                  </a:lnTo>
                  <a:lnTo>
                    <a:pt x="1309481" y="595163"/>
                  </a:lnTo>
                  <a:lnTo>
                    <a:pt x="1339057" y="628876"/>
                  </a:lnTo>
                  <a:lnTo>
                    <a:pt x="1367872" y="663334"/>
                  </a:lnTo>
                  <a:lnTo>
                    <a:pt x="1395913" y="698523"/>
                  </a:lnTo>
                  <a:lnTo>
                    <a:pt x="1423166" y="734429"/>
                  </a:lnTo>
                  <a:lnTo>
                    <a:pt x="1449615" y="771036"/>
                  </a:lnTo>
                  <a:lnTo>
                    <a:pt x="1475248" y="808328"/>
                  </a:lnTo>
                  <a:lnTo>
                    <a:pt x="1500049" y="846292"/>
                  </a:lnTo>
                  <a:lnTo>
                    <a:pt x="1524005" y="884911"/>
                  </a:lnTo>
                  <a:lnTo>
                    <a:pt x="1547102" y="924171"/>
                  </a:lnTo>
                  <a:lnTo>
                    <a:pt x="1569324" y="964057"/>
                  </a:lnTo>
                  <a:lnTo>
                    <a:pt x="1590659" y="1004553"/>
                  </a:lnTo>
                  <a:lnTo>
                    <a:pt x="1611091" y="1045645"/>
                  </a:lnTo>
                  <a:lnTo>
                    <a:pt x="1630607" y="1087317"/>
                  </a:lnTo>
                  <a:lnTo>
                    <a:pt x="1649192" y="1129555"/>
                  </a:lnTo>
                  <a:lnTo>
                    <a:pt x="1666833" y="1172342"/>
                  </a:lnTo>
                  <a:lnTo>
                    <a:pt x="1683514" y="1215665"/>
                  </a:lnTo>
                  <a:lnTo>
                    <a:pt x="1699222" y="1259508"/>
                  </a:lnTo>
                  <a:lnTo>
                    <a:pt x="1713943" y="1303856"/>
                  </a:lnTo>
                  <a:lnTo>
                    <a:pt x="1727662" y="1348694"/>
                  </a:lnTo>
                  <a:lnTo>
                    <a:pt x="1740365" y="1394007"/>
                  </a:lnTo>
                  <a:lnTo>
                    <a:pt x="1752038" y="1439780"/>
                  </a:lnTo>
                  <a:lnTo>
                    <a:pt x="1762666" y="1485997"/>
                  </a:lnTo>
                  <a:lnTo>
                    <a:pt x="1772237" y="1532644"/>
                  </a:lnTo>
                  <a:lnTo>
                    <a:pt x="1780734" y="1579706"/>
                  </a:lnTo>
                  <a:lnTo>
                    <a:pt x="1788145" y="1627167"/>
                  </a:lnTo>
                  <a:lnTo>
                    <a:pt x="1794454" y="1675012"/>
                  </a:lnTo>
                  <a:lnTo>
                    <a:pt x="1799648" y="1723227"/>
                  </a:lnTo>
                  <a:lnTo>
                    <a:pt x="1803713" y="1771796"/>
                  </a:lnTo>
                  <a:lnTo>
                    <a:pt x="1806634" y="1820704"/>
                  </a:lnTo>
                  <a:lnTo>
                    <a:pt x="1808397" y="1869936"/>
                  </a:lnTo>
                  <a:lnTo>
                    <a:pt x="1808988" y="1919478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414771" y="3058655"/>
              <a:ext cx="1130795" cy="3871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466588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2" y="180166"/>
                  </a:lnTo>
                  <a:lnTo>
                    <a:pt x="75653" y="150138"/>
                  </a:lnTo>
                  <a:lnTo>
                    <a:pt x="115425" y="122840"/>
                  </a:lnTo>
                  <a:lnTo>
                    <a:pt x="156314" y="98272"/>
                  </a:lnTo>
                  <a:lnTo>
                    <a:pt x="198184" y="76434"/>
                  </a:lnTo>
                  <a:lnTo>
                    <a:pt x="240897" y="57325"/>
                  </a:lnTo>
                  <a:lnTo>
                    <a:pt x="284319" y="40946"/>
                  </a:lnTo>
                  <a:lnTo>
                    <a:pt x="328314" y="27297"/>
                  </a:lnTo>
                  <a:lnTo>
                    <a:pt x="372746" y="16378"/>
                  </a:lnTo>
                  <a:lnTo>
                    <a:pt x="417478" y="8189"/>
                  </a:lnTo>
                  <a:lnTo>
                    <a:pt x="462375" y="2729"/>
                  </a:lnTo>
                  <a:lnTo>
                    <a:pt x="507301" y="0"/>
                  </a:lnTo>
                  <a:lnTo>
                    <a:pt x="552120" y="0"/>
                  </a:lnTo>
                  <a:lnTo>
                    <a:pt x="596696" y="2729"/>
                  </a:lnTo>
                  <a:lnTo>
                    <a:pt x="640893" y="8189"/>
                  </a:lnTo>
                  <a:lnTo>
                    <a:pt x="684576" y="16378"/>
                  </a:lnTo>
                  <a:lnTo>
                    <a:pt x="727608" y="27297"/>
                  </a:lnTo>
                  <a:lnTo>
                    <a:pt x="769853" y="40946"/>
                  </a:lnTo>
                  <a:lnTo>
                    <a:pt x="811176" y="57325"/>
                  </a:lnTo>
                  <a:lnTo>
                    <a:pt x="851440" y="76434"/>
                  </a:lnTo>
                  <a:lnTo>
                    <a:pt x="890510" y="98272"/>
                  </a:lnTo>
                  <a:lnTo>
                    <a:pt x="928250" y="122840"/>
                  </a:lnTo>
                  <a:lnTo>
                    <a:pt x="964523" y="150138"/>
                  </a:lnTo>
                  <a:lnTo>
                    <a:pt x="999195" y="180166"/>
                  </a:lnTo>
                  <a:lnTo>
                    <a:pt x="1032128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98191" y="3058655"/>
              <a:ext cx="1130808" cy="38710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349245" y="3165149"/>
              <a:ext cx="1032510" cy="213360"/>
            </a:xfrm>
            <a:custGeom>
              <a:avLst/>
              <a:gdLst/>
              <a:ahLst/>
              <a:cxnLst/>
              <a:rect l="l" t="t" r="r" b="b"/>
              <a:pathLst>
                <a:path w="1032510" h="213360">
                  <a:moveTo>
                    <a:pt x="0" y="212923"/>
                  </a:moveTo>
                  <a:lnTo>
                    <a:pt x="37133" y="180166"/>
                  </a:lnTo>
                  <a:lnTo>
                    <a:pt x="75655" y="150138"/>
                  </a:lnTo>
                  <a:lnTo>
                    <a:pt x="115430" y="122840"/>
                  </a:lnTo>
                  <a:lnTo>
                    <a:pt x="156323" y="98272"/>
                  </a:lnTo>
                  <a:lnTo>
                    <a:pt x="198197" y="76434"/>
                  </a:lnTo>
                  <a:lnTo>
                    <a:pt x="240916" y="57325"/>
                  </a:lnTo>
                  <a:lnTo>
                    <a:pt x="284344" y="40946"/>
                  </a:lnTo>
                  <a:lnTo>
                    <a:pt x="328345" y="27297"/>
                  </a:lnTo>
                  <a:lnTo>
                    <a:pt x="372783" y="16378"/>
                  </a:lnTo>
                  <a:lnTo>
                    <a:pt x="417523" y="8189"/>
                  </a:lnTo>
                  <a:lnTo>
                    <a:pt x="462427" y="2729"/>
                  </a:lnTo>
                  <a:lnTo>
                    <a:pt x="507361" y="0"/>
                  </a:lnTo>
                  <a:lnTo>
                    <a:pt x="552187" y="0"/>
                  </a:lnTo>
                  <a:lnTo>
                    <a:pt x="596771" y="2729"/>
                  </a:lnTo>
                  <a:lnTo>
                    <a:pt x="640976" y="8189"/>
                  </a:lnTo>
                  <a:lnTo>
                    <a:pt x="684665" y="16378"/>
                  </a:lnTo>
                  <a:lnTo>
                    <a:pt x="727704" y="27297"/>
                  </a:lnTo>
                  <a:lnTo>
                    <a:pt x="769956" y="40946"/>
                  </a:lnTo>
                  <a:lnTo>
                    <a:pt x="811284" y="57325"/>
                  </a:lnTo>
                  <a:lnTo>
                    <a:pt x="851554" y="76434"/>
                  </a:lnTo>
                  <a:lnTo>
                    <a:pt x="890628" y="98272"/>
                  </a:lnTo>
                  <a:lnTo>
                    <a:pt x="928372" y="122840"/>
                  </a:lnTo>
                  <a:lnTo>
                    <a:pt x="964648" y="150138"/>
                  </a:lnTo>
                  <a:lnTo>
                    <a:pt x="999321" y="180166"/>
                  </a:lnTo>
                  <a:lnTo>
                    <a:pt x="1032256" y="21292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99716" y="1405127"/>
              <a:ext cx="1894332" cy="204978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55341" y="1440941"/>
              <a:ext cx="1801495" cy="1955800"/>
            </a:xfrm>
            <a:custGeom>
              <a:avLst/>
              <a:gdLst/>
              <a:ahLst/>
              <a:cxnLst/>
              <a:rect l="l" t="t" r="r" b="b"/>
              <a:pathLst>
                <a:path w="1801495" h="1955800">
                  <a:moveTo>
                    <a:pt x="0" y="1955292"/>
                  </a:moveTo>
                  <a:lnTo>
                    <a:pt x="588" y="1904824"/>
                  </a:lnTo>
                  <a:lnTo>
                    <a:pt x="2343" y="1854672"/>
                  </a:lnTo>
                  <a:lnTo>
                    <a:pt x="5252" y="1804850"/>
                  </a:lnTo>
                  <a:lnTo>
                    <a:pt x="9299" y="1755374"/>
                  </a:lnTo>
                  <a:lnTo>
                    <a:pt x="14471" y="1706258"/>
                  </a:lnTo>
                  <a:lnTo>
                    <a:pt x="20754" y="1657519"/>
                  </a:lnTo>
                  <a:lnTo>
                    <a:pt x="28133" y="1609172"/>
                  </a:lnTo>
                  <a:lnTo>
                    <a:pt x="36595" y="1561231"/>
                  </a:lnTo>
                  <a:lnTo>
                    <a:pt x="46125" y="1513713"/>
                  </a:lnTo>
                  <a:lnTo>
                    <a:pt x="56708" y="1466633"/>
                  </a:lnTo>
                  <a:lnTo>
                    <a:pt x="68332" y="1420005"/>
                  </a:lnTo>
                  <a:lnTo>
                    <a:pt x="80981" y="1373846"/>
                  </a:lnTo>
                  <a:lnTo>
                    <a:pt x="94642" y="1328171"/>
                  </a:lnTo>
                  <a:lnTo>
                    <a:pt x="109300" y="1282995"/>
                  </a:lnTo>
                  <a:lnTo>
                    <a:pt x="124942" y="1238334"/>
                  </a:lnTo>
                  <a:lnTo>
                    <a:pt x="141553" y="1194202"/>
                  </a:lnTo>
                  <a:lnTo>
                    <a:pt x="159119" y="1150616"/>
                  </a:lnTo>
                  <a:lnTo>
                    <a:pt x="177625" y="1107590"/>
                  </a:lnTo>
                  <a:lnTo>
                    <a:pt x="197059" y="1065140"/>
                  </a:lnTo>
                  <a:lnTo>
                    <a:pt x="217405" y="1023282"/>
                  </a:lnTo>
                  <a:lnTo>
                    <a:pt x="238649" y="982030"/>
                  </a:lnTo>
                  <a:lnTo>
                    <a:pt x="260778" y="941400"/>
                  </a:lnTo>
                  <a:lnTo>
                    <a:pt x="283777" y="901408"/>
                  </a:lnTo>
                  <a:lnTo>
                    <a:pt x="307632" y="862068"/>
                  </a:lnTo>
                  <a:lnTo>
                    <a:pt x="332328" y="823396"/>
                  </a:lnTo>
                  <a:lnTo>
                    <a:pt x="357853" y="785408"/>
                  </a:lnTo>
                  <a:lnTo>
                    <a:pt x="384191" y="748118"/>
                  </a:lnTo>
                  <a:lnTo>
                    <a:pt x="411328" y="711543"/>
                  </a:lnTo>
                  <a:lnTo>
                    <a:pt x="439251" y="675697"/>
                  </a:lnTo>
                  <a:lnTo>
                    <a:pt x="467945" y="640596"/>
                  </a:lnTo>
                  <a:lnTo>
                    <a:pt x="497396" y="606255"/>
                  </a:lnTo>
                  <a:lnTo>
                    <a:pt x="527589" y="572690"/>
                  </a:lnTo>
                  <a:lnTo>
                    <a:pt x="558512" y="539916"/>
                  </a:lnTo>
                  <a:lnTo>
                    <a:pt x="590149" y="507948"/>
                  </a:lnTo>
                  <a:lnTo>
                    <a:pt x="622486" y="476802"/>
                  </a:lnTo>
                  <a:lnTo>
                    <a:pt x="655509" y="446492"/>
                  </a:lnTo>
                  <a:lnTo>
                    <a:pt x="689205" y="417035"/>
                  </a:lnTo>
                  <a:lnTo>
                    <a:pt x="723559" y="388446"/>
                  </a:lnTo>
                  <a:lnTo>
                    <a:pt x="758556" y="360740"/>
                  </a:lnTo>
                  <a:lnTo>
                    <a:pt x="794184" y="333932"/>
                  </a:lnTo>
                  <a:lnTo>
                    <a:pt x="830426" y="308038"/>
                  </a:lnTo>
                  <a:lnTo>
                    <a:pt x="867270" y="283073"/>
                  </a:lnTo>
                  <a:lnTo>
                    <a:pt x="904702" y="259053"/>
                  </a:lnTo>
                  <a:lnTo>
                    <a:pt x="942706" y="235992"/>
                  </a:lnTo>
                  <a:lnTo>
                    <a:pt x="981270" y="213907"/>
                  </a:lnTo>
                  <a:lnTo>
                    <a:pt x="1020378" y="192812"/>
                  </a:lnTo>
                  <a:lnTo>
                    <a:pt x="1060017" y="172723"/>
                  </a:lnTo>
                  <a:lnTo>
                    <a:pt x="1100173" y="153656"/>
                  </a:lnTo>
                  <a:lnTo>
                    <a:pt x="1140831" y="135625"/>
                  </a:lnTo>
                  <a:lnTo>
                    <a:pt x="1181977" y="118646"/>
                  </a:lnTo>
                  <a:lnTo>
                    <a:pt x="1223597" y="102734"/>
                  </a:lnTo>
                  <a:lnTo>
                    <a:pt x="1265677" y="87905"/>
                  </a:lnTo>
                  <a:lnTo>
                    <a:pt x="1308203" y="74174"/>
                  </a:lnTo>
                  <a:lnTo>
                    <a:pt x="1351161" y="61557"/>
                  </a:lnTo>
                  <a:lnTo>
                    <a:pt x="1394536" y="50068"/>
                  </a:lnTo>
                  <a:lnTo>
                    <a:pt x="1438315" y="39724"/>
                  </a:lnTo>
                  <a:lnTo>
                    <a:pt x="1482482" y="30539"/>
                  </a:lnTo>
                  <a:lnTo>
                    <a:pt x="1527025" y="22529"/>
                  </a:lnTo>
                  <a:lnTo>
                    <a:pt x="1571929" y="15709"/>
                  </a:lnTo>
                  <a:lnTo>
                    <a:pt x="1617180" y="10094"/>
                  </a:lnTo>
                  <a:lnTo>
                    <a:pt x="1662763" y="5701"/>
                  </a:lnTo>
                  <a:lnTo>
                    <a:pt x="1708665" y="2544"/>
                  </a:lnTo>
                  <a:lnTo>
                    <a:pt x="1754871" y="638"/>
                  </a:lnTo>
                  <a:lnTo>
                    <a:pt x="1801368" y="0"/>
                  </a:lnTo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89531" y="3139389"/>
              <a:ext cx="789444" cy="29418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641475" y="3222853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80" h="144145">
                  <a:moveTo>
                    <a:pt x="0" y="140741"/>
                  </a:moveTo>
                  <a:lnTo>
                    <a:pt x="32692" y="109285"/>
                  </a:lnTo>
                  <a:lnTo>
                    <a:pt x="67824" y="81793"/>
                  </a:lnTo>
                  <a:lnTo>
                    <a:pt x="105106" y="58264"/>
                  </a:lnTo>
                  <a:lnTo>
                    <a:pt x="144248" y="38695"/>
                  </a:lnTo>
                  <a:lnTo>
                    <a:pt x="184961" y="23086"/>
                  </a:lnTo>
                  <a:lnTo>
                    <a:pt x="226955" y="11435"/>
                  </a:lnTo>
                  <a:lnTo>
                    <a:pt x="269941" y="3740"/>
                  </a:lnTo>
                  <a:lnTo>
                    <a:pt x="313628" y="0"/>
                  </a:lnTo>
                  <a:lnTo>
                    <a:pt x="357728" y="212"/>
                  </a:lnTo>
                  <a:lnTo>
                    <a:pt x="401951" y="4377"/>
                  </a:lnTo>
                  <a:lnTo>
                    <a:pt x="446007" y="12491"/>
                  </a:lnTo>
                  <a:lnTo>
                    <a:pt x="489606" y="24554"/>
                  </a:lnTo>
                  <a:lnTo>
                    <a:pt x="532460" y="40564"/>
                  </a:lnTo>
                  <a:lnTo>
                    <a:pt x="574279" y="60520"/>
                  </a:lnTo>
                  <a:lnTo>
                    <a:pt x="614772" y="84419"/>
                  </a:lnTo>
                  <a:lnTo>
                    <a:pt x="653651" y="112260"/>
                  </a:lnTo>
                  <a:lnTo>
                    <a:pt x="690626" y="144043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66332" y="3096742"/>
              <a:ext cx="789444" cy="29568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518783" y="3180486"/>
              <a:ext cx="690880" cy="144145"/>
            </a:xfrm>
            <a:custGeom>
              <a:avLst/>
              <a:gdLst/>
              <a:ahLst/>
              <a:cxnLst/>
              <a:rect l="l" t="t" r="r" b="b"/>
              <a:pathLst>
                <a:path w="690879" h="144145">
                  <a:moveTo>
                    <a:pt x="0" y="140690"/>
                  </a:moveTo>
                  <a:lnTo>
                    <a:pt x="32692" y="109254"/>
                  </a:lnTo>
                  <a:lnTo>
                    <a:pt x="67824" y="81778"/>
                  </a:lnTo>
                  <a:lnTo>
                    <a:pt x="105106" y="58259"/>
                  </a:lnTo>
                  <a:lnTo>
                    <a:pt x="144248" y="38697"/>
                  </a:lnTo>
                  <a:lnTo>
                    <a:pt x="184961" y="23092"/>
                  </a:lnTo>
                  <a:lnTo>
                    <a:pt x="226955" y="11441"/>
                  </a:lnTo>
                  <a:lnTo>
                    <a:pt x="269941" y="3744"/>
                  </a:lnTo>
                  <a:lnTo>
                    <a:pt x="313628" y="0"/>
                  </a:lnTo>
                  <a:lnTo>
                    <a:pt x="357728" y="207"/>
                  </a:lnTo>
                  <a:lnTo>
                    <a:pt x="401951" y="4365"/>
                  </a:lnTo>
                  <a:lnTo>
                    <a:pt x="446007" y="12472"/>
                  </a:lnTo>
                  <a:lnTo>
                    <a:pt x="489606" y="24527"/>
                  </a:lnTo>
                  <a:lnTo>
                    <a:pt x="532460" y="40530"/>
                  </a:lnTo>
                  <a:lnTo>
                    <a:pt x="574279" y="60479"/>
                  </a:lnTo>
                  <a:lnTo>
                    <a:pt x="614772" y="84373"/>
                  </a:lnTo>
                  <a:lnTo>
                    <a:pt x="653651" y="112211"/>
                  </a:lnTo>
                  <a:lnTo>
                    <a:pt x="690626" y="143992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18132" y="2541968"/>
              <a:ext cx="5215128" cy="10661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861566" y="2577845"/>
              <a:ext cx="5120640" cy="0"/>
            </a:xfrm>
            <a:custGeom>
              <a:avLst/>
              <a:gdLst/>
              <a:ahLst/>
              <a:cxnLst/>
              <a:rect l="l" t="t" r="r" b="b"/>
              <a:pathLst>
                <a:path w="5120640">
                  <a:moveTo>
                    <a:pt x="0" y="0"/>
                  </a:moveTo>
                  <a:lnTo>
                    <a:pt x="5120639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03903" y="3326892"/>
              <a:ext cx="754379" cy="267157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934206" y="3351276"/>
              <a:ext cx="581406" cy="258165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851147" y="3351276"/>
              <a:ext cx="664845" cy="2581910"/>
            </a:xfrm>
            <a:custGeom>
              <a:avLst/>
              <a:gdLst/>
              <a:ahLst/>
              <a:cxnLst/>
              <a:rect l="l" t="t" r="r" b="b"/>
              <a:pathLst>
                <a:path w="664845" h="2581910">
                  <a:moveTo>
                    <a:pt x="664463" y="0"/>
                  </a:moveTo>
                  <a:lnTo>
                    <a:pt x="664463" y="2290953"/>
                  </a:lnTo>
                  <a:lnTo>
                    <a:pt x="660658" y="2338107"/>
                  </a:lnTo>
                  <a:lnTo>
                    <a:pt x="649641" y="2382838"/>
                  </a:lnTo>
                  <a:lnTo>
                    <a:pt x="632011" y="2424548"/>
                  </a:lnTo>
                  <a:lnTo>
                    <a:pt x="608368" y="2462639"/>
                  </a:lnTo>
                  <a:lnTo>
                    <a:pt x="579310" y="2496512"/>
                  </a:lnTo>
                  <a:lnTo>
                    <a:pt x="545436" y="2525567"/>
                  </a:lnTo>
                  <a:lnTo>
                    <a:pt x="507345" y="2549208"/>
                  </a:lnTo>
                  <a:lnTo>
                    <a:pt x="465636" y="2566836"/>
                  </a:lnTo>
                  <a:lnTo>
                    <a:pt x="420908" y="2577851"/>
                  </a:lnTo>
                  <a:lnTo>
                    <a:pt x="373761" y="2581656"/>
                  </a:lnTo>
                  <a:lnTo>
                    <a:pt x="326613" y="2577851"/>
                  </a:lnTo>
                  <a:lnTo>
                    <a:pt x="281885" y="2566836"/>
                  </a:lnTo>
                  <a:lnTo>
                    <a:pt x="240176" y="2549208"/>
                  </a:lnTo>
                  <a:lnTo>
                    <a:pt x="202085" y="2525567"/>
                  </a:lnTo>
                  <a:lnTo>
                    <a:pt x="168211" y="2496512"/>
                  </a:lnTo>
                  <a:lnTo>
                    <a:pt x="139153" y="2462639"/>
                  </a:lnTo>
                  <a:lnTo>
                    <a:pt x="115510" y="2424548"/>
                  </a:lnTo>
                  <a:lnTo>
                    <a:pt x="97880" y="2382838"/>
                  </a:lnTo>
                  <a:lnTo>
                    <a:pt x="86863" y="2338107"/>
                  </a:lnTo>
                  <a:lnTo>
                    <a:pt x="83057" y="2290953"/>
                  </a:lnTo>
                  <a:lnTo>
                    <a:pt x="83057" y="1962277"/>
                  </a:lnTo>
                  <a:lnTo>
                    <a:pt x="0" y="1962277"/>
                  </a:lnTo>
                  <a:lnTo>
                    <a:pt x="166115" y="1962277"/>
                  </a:lnTo>
                  <a:lnTo>
                    <a:pt x="332231" y="1962277"/>
                  </a:lnTo>
                  <a:lnTo>
                    <a:pt x="249174" y="1962277"/>
                  </a:lnTo>
                  <a:lnTo>
                    <a:pt x="249174" y="2290953"/>
                  </a:lnTo>
                  <a:lnTo>
                    <a:pt x="258960" y="2339448"/>
                  </a:lnTo>
                  <a:lnTo>
                    <a:pt x="285654" y="2379049"/>
                  </a:lnTo>
                  <a:lnTo>
                    <a:pt x="325254" y="2405749"/>
                  </a:lnTo>
                  <a:lnTo>
                    <a:pt x="373761" y="2415540"/>
                  </a:lnTo>
                  <a:lnTo>
                    <a:pt x="422267" y="2405749"/>
                  </a:lnTo>
                  <a:lnTo>
                    <a:pt x="461867" y="2379049"/>
                  </a:lnTo>
                  <a:lnTo>
                    <a:pt x="488561" y="2339448"/>
                  </a:lnTo>
                  <a:lnTo>
                    <a:pt x="498348" y="2290953"/>
                  </a:lnTo>
                  <a:lnTo>
                    <a:pt x="498348" y="0"/>
                  </a:lnTo>
                  <a:lnTo>
                    <a:pt x="664463" y="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369311" y="4660772"/>
            <a:ext cx="1767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“1”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Signature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Style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7405" y="461899"/>
            <a:ext cx="34086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Signature</a:t>
            </a:r>
            <a:r>
              <a:rPr spc="-110" dirty="0"/>
              <a:t> </a:t>
            </a:r>
            <a:r>
              <a:rPr spc="-10" dirty="0"/>
              <a:t>Style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0358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is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sum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your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previous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paths?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7405" y="461899"/>
            <a:ext cx="34086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Signature</a:t>
            </a:r>
            <a:r>
              <a:rPr spc="-110" dirty="0"/>
              <a:t> </a:t>
            </a:r>
            <a:r>
              <a:rPr spc="-10" dirty="0"/>
              <a:t>Style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487920" cy="42214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Are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morning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person/night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owl?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How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communicate?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Take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feedback?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How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are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under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stress?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Deal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Breakers?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do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need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present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for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success?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86A812"/>
              </a:buClr>
              <a:buFont typeface="Arial"/>
              <a:buChar char="•"/>
            </a:pPr>
            <a:endParaRPr sz="4100">
              <a:latin typeface="Calibri"/>
              <a:cs typeface="Calibri"/>
            </a:endParaRPr>
          </a:p>
          <a:p>
            <a:pPr marL="355600" marR="325755" indent="-342900">
              <a:lnSpc>
                <a:spcPts val="346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Think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about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what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you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uniquely</a:t>
            </a:r>
            <a:r>
              <a:rPr sz="3200" spc="-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bring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86A812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group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36" y="1129248"/>
              <a:ext cx="5004838" cy="4745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2466593" y="0"/>
                  </a:moveTo>
                  <a:lnTo>
                    <a:pt x="488569" y="927608"/>
                  </a:lnTo>
                  <a:lnTo>
                    <a:pt x="0" y="3011805"/>
                  </a:lnTo>
                  <a:lnTo>
                    <a:pt x="1368805" y="4683277"/>
                  </a:lnTo>
                  <a:lnTo>
                    <a:pt x="3564381" y="4683277"/>
                  </a:lnTo>
                  <a:lnTo>
                    <a:pt x="4933187" y="3011805"/>
                  </a:lnTo>
                  <a:lnTo>
                    <a:pt x="4444619" y="927608"/>
                  </a:lnTo>
                  <a:lnTo>
                    <a:pt x="2466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0" y="3011805"/>
                  </a:moveTo>
                  <a:lnTo>
                    <a:pt x="488569" y="927608"/>
                  </a:lnTo>
                  <a:lnTo>
                    <a:pt x="2466593" y="0"/>
                  </a:lnTo>
                  <a:lnTo>
                    <a:pt x="4444619" y="927608"/>
                  </a:lnTo>
                  <a:lnTo>
                    <a:pt x="4933187" y="3011805"/>
                  </a:lnTo>
                  <a:lnTo>
                    <a:pt x="3564381" y="4683277"/>
                  </a:lnTo>
                  <a:lnTo>
                    <a:pt x="1368805" y="4683277"/>
                  </a:lnTo>
                  <a:lnTo>
                    <a:pt x="0" y="301180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6628" y="3345179"/>
              <a:ext cx="2563368" cy="873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23110" y="3380994"/>
              <a:ext cx="2466340" cy="767080"/>
            </a:xfrm>
            <a:custGeom>
              <a:avLst/>
              <a:gdLst/>
              <a:ahLst/>
              <a:cxnLst/>
              <a:rect l="l" t="t" r="r" b="b"/>
              <a:pathLst>
                <a:path w="2466340" h="767079">
                  <a:moveTo>
                    <a:pt x="0" y="767079"/>
                  </a:moveTo>
                  <a:lnTo>
                    <a:pt x="2466086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9412" y="2028444"/>
              <a:ext cx="2078736" cy="14218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88941" y="2064258"/>
              <a:ext cx="1978025" cy="1316990"/>
            </a:xfrm>
            <a:custGeom>
              <a:avLst/>
              <a:gdLst/>
              <a:ahLst/>
              <a:cxnLst/>
              <a:rect l="l" t="t" r="r" b="b"/>
              <a:pathLst>
                <a:path w="1978025" h="1316989">
                  <a:moveTo>
                    <a:pt x="0" y="1316989"/>
                  </a:moveTo>
                  <a:lnTo>
                    <a:pt x="197764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2459" y="3369538"/>
              <a:ext cx="2563367" cy="85041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88941" y="3405377"/>
              <a:ext cx="2466340" cy="744220"/>
            </a:xfrm>
            <a:custGeom>
              <a:avLst/>
              <a:gdLst/>
              <a:ahLst/>
              <a:cxnLst/>
              <a:rect l="l" t="t" r="r" b="b"/>
              <a:pathLst>
                <a:path w="2466340" h="744220">
                  <a:moveTo>
                    <a:pt x="0" y="0"/>
                  </a:moveTo>
                  <a:lnTo>
                    <a:pt x="2466086" y="743839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364992"/>
              <a:ext cx="1202436" cy="25252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88941" y="3393186"/>
              <a:ext cx="1097915" cy="2426970"/>
            </a:xfrm>
            <a:custGeom>
              <a:avLst/>
              <a:gdLst/>
              <a:ahLst/>
              <a:cxnLst/>
              <a:rect l="l" t="t" r="r" b="b"/>
              <a:pathLst>
                <a:path w="1097914" h="2426970">
                  <a:moveTo>
                    <a:pt x="0" y="0"/>
                  </a:moveTo>
                  <a:lnTo>
                    <a:pt x="1097534" y="2426754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377196"/>
              <a:ext cx="1168895" cy="25146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06901" y="3405377"/>
              <a:ext cx="1063625" cy="2415540"/>
            </a:xfrm>
            <a:custGeom>
              <a:avLst/>
              <a:gdLst/>
              <a:ahLst/>
              <a:cxnLst/>
              <a:rect l="l" t="t" r="r" b="b"/>
              <a:pathLst>
                <a:path w="1063625" h="2415540">
                  <a:moveTo>
                    <a:pt x="1063244" y="0"/>
                  </a:moveTo>
                  <a:lnTo>
                    <a:pt x="0" y="241508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15027" y="1100327"/>
              <a:ext cx="126382" cy="23317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470653" y="1136141"/>
              <a:ext cx="19685" cy="2238375"/>
            </a:xfrm>
            <a:custGeom>
              <a:avLst/>
              <a:gdLst/>
              <a:ahLst/>
              <a:cxnLst/>
              <a:rect l="l" t="t" r="r" b="b"/>
              <a:pathLst>
                <a:path w="19685" h="2238375">
                  <a:moveTo>
                    <a:pt x="0" y="2237867"/>
                  </a:moveTo>
                  <a:lnTo>
                    <a:pt x="1930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6688" y="2028444"/>
              <a:ext cx="2058924" cy="141579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12313" y="2064258"/>
              <a:ext cx="1958339" cy="1310640"/>
            </a:xfrm>
            <a:custGeom>
              <a:avLst/>
              <a:gdLst/>
              <a:ahLst/>
              <a:cxnLst/>
              <a:rect l="l" t="t" r="r" b="b"/>
              <a:pathLst>
                <a:path w="1958339" h="1310639">
                  <a:moveTo>
                    <a:pt x="1958339" y="1310386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432" y="1755140"/>
            <a:ext cx="188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765041" y="745363"/>
            <a:ext cx="144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Vision</a:t>
            </a:r>
            <a:r>
              <a:rPr sz="1800" spc="-5" dirty="0"/>
              <a:t> </a:t>
            </a:r>
            <a:r>
              <a:rPr sz="1800" dirty="0"/>
              <a:t>&amp;</a:t>
            </a:r>
            <a:r>
              <a:rPr sz="1800" spc="-5" dirty="0"/>
              <a:t> </a:t>
            </a:r>
            <a:r>
              <a:rPr sz="1800" spc="-10" dirty="0"/>
              <a:t>Action</a:t>
            </a:r>
            <a:endParaRPr sz="1800"/>
          </a:p>
        </p:txBody>
      </p:sp>
      <p:sp>
        <p:nvSpPr>
          <p:cNvPr id="22" name="object 22"/>
          <p:cNvSpPr txBox="1"/>
          <p:nvPr/>
        </p:nvSpPr>
        <p:spPr>
          <a:xfrm>
            <a:off x="6206997" y="1470152"/>
            <a:ext cx="1497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6421" y="3782695"/>
            <a:ext cx="120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498" y="3967353"/>
            <a:ext cx="155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Judgment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 </a:t>
            </a: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805" y="5837935"/>
            <a:ext cx="236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 marR="5080" indent="-62357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Adversity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9750" y="5976315"/>
            <a:ext cx="142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36" y="1129248"/>
              <a:ext cx="5004838" cy="4745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2466593" y="0"/>
                  </a:moveTo>
                  <a:lnTo>
                    <a:pt x="488569" y="927608"/>
                  </a:lnTo>
                  <a:lnTo>
                    <a:pt x="0" y="3011805"/>
                  </a:lnTo>
                  <a:lnTo>
                    <a:pt x="1368805" y="4683277"/>
                  </a:lnTo>
                  <a:lnTo>
                    <a:pt x="3564381" y="4683277"/>
                  </a:lnTo>
                  <a:lnTo>
                    <a:pt x="4933187" y="3011805"/>
                  </a:lnTo>
                  <a:lnTo>
                    <a:pt x="4444619" y="927608"/>
                  </a:lnTo>
                  <a:lnTo>
                    <a:pt x="2466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0" y="3011805"/>
                  </a:moveTo>
                  <a:lnTo>
                    <a:pt x="488569" y="927608"/>
                  </a:lnTo>
                  <a:lnTo>
                    <a:pt x="2466593" y="0"/>
                  </a:lnTo>
                  <a:lnTo>
                    <a:pt x="4444619" y="927608"/>
                  </a:lnTo>
                  <a:lnTo>
                    <a:pt x="4933187" y="3011805"/>
                  </a:lnTo>
                  <a:lnTo>
                    <a:pt x="3564381" y="4683277"/>
                  </a:lnTo>
                  <a:lnTo>
                    <a:pt x="1368805" y="4683277"/>
                  </a:lnTo>
                  <a:lnTo>
                    <a:pt x="0" y="301180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6628" y="3345179"/>
              <a:ext cx="2563368" cy="873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23110" y="3380994"/>
              <a:ext cx="2466340" cy="767080"/>
            </a:xfrm>
            <a:custGeom>
              <a:avLst/>
              <a:gdLst/>
              <a:ahLst/>
              <a:cxnLst/>
              <a:rect l="l" t="t" r="r" b="b"/>
              <a:pathLst>
                <a:path w="2466340" h="767079">
                  <a:moveTo>
                    <a:pt x="0" y="767079"/>
                  </a:moveTo>
                  <a:lnTo>
                    <a:pt x="2466086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9412" y="2028444"/>
              <a:ext cx="2078736" cy="14218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88941" y="2064258"/>
              <a:ext cx="1978025" cy="1316990"/>
            </a:xfrm>
            <a:custGeom>
              <a:avLst/>
              <a:gdLst/>
              <a:ahLst/>
              <a:cxnLst/>
              <a:rect l="l" t="t" r="r" b="b"/>
              <a:pathLst>
                <a:path w="1978025" h="1316989">
                  <a:moveTo>
                    <a:pt x="0" y="1316989"/>
                  </a:moveTo>
                  <a:lnTo>
                    <a:pt x="197764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2459" y="3369538"/>
              <a:ext cx="2563367" cy="85041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88941" y="3405377"/>
              <a:ext cx="2466340" cy="744220"/>
            </a:xfrm>
            <a:custGeom>
              <a:avLst/>
              <a:gdLst/>
              <a:ahLst/>
              <a:cxnLst/>
              <a:rect l="l" t="t" r="r" b="b"/>
              <a:pathLst>
                <a:path w="2466340" h="744220">
                  <a:moveTo>
                    <a:pt x="0" y="0"/>
                  </a:moveTo>
                  <a:lnTo>
                    <a:pt x="2466086" y="743839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364992"/>
              <a:ext cx="1202436" cy="25252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88941" y="3393186"/>
              <a:ext cx="1097915" cy="2426970"/>
            </a:xfrm>
            <a:custGeom>
              <a:avLst/>
              <a:gdLst/>
              <a:ahLst/>
              <a:cxnLst/>
              <a:rect l="l" t="t" r="r" b="b"/>
              <a:pathLst>
                <a:path w="1097914" h="2426970">
                  <a:moveTo>
                    <a:pt x="0" y="0"/>
                  </a:moveTo>
                  <a:lnTo>
                    <a:pt x="1097534" y="2426754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377196"/>
              <a:ext cx="1168895" cy="25146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06901" y="3405377"/>
              <a:ext cx="1063625" cy="2415540"/>
            </a:xfrm>
            <a:custGeom>
              <a:avLst/>
              <a:gdLst/>
              <a:ahLst/>
              <a:cxnLst/>
              <a:rect l="l" t="t" r="r" b="b"/>
              <a:pathLst>
                <a:path w="1063625" h="2415540">
                  <a:moveTo>
                    <a:pt x="1063244" y="0"/>
                  </a:moveTo>
                  <a:lnTo>
                    <a:pt x="0" y="241508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15027" y="1100327"/>
              <a:ext cx="126382" cy="23317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470653" y="1136141"/>
              <a:ext cx="19685" cy="2238375"/>
            </a:xfrm>
            <a:custGeom>
              <a:avLst/>
              <a:gdLst/>
              <a:ahLst/>
              <a:cxnLst/>
              <a:rect l="l" t="t" r="r" b="b"/>
              <a:pathLst>
                <a:path w="19685" h="2238375">
                  <a:moveTo>
                    <a:pt x="0" y="2237867"/>
                  </a:moveTo>
                  <a:lnTo>
                    <a:pt x="1930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6688" y="2028444"/>
              <a:ext cx="2058924" cy="141579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12313" y="2064258"/>
              <a:ext cx="1958339" cy="1310640"/>
            </a:xfrm>
            <a:custGeom>
              <a:avLst/>
              <a:gdLst/>
              <a:ahLst/>
              <a:cxnLst/>
              <a:rect l="l" t="t" r="r" b="b"/>
              <a:pathLst>
                <a:path w="1958339" h="1310639">
                  <a:moveTo>
                    <a:pt x="1958339" y="1310386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432" y="1755140"/>
            <a:ext cx="188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765041" y="745363"/>
            <a:ext cx="144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Vision</a:t>
            </a:r>
            <a:r>
              <a:rPr sz="1800" spc="-5" dirty="0"/>
              <a:t> </a:t>
            </a:r>
            <a:r>
              <a:rPr sz="1800" dirty="0"/>
              <a:t>&amp;</a:t>
            </a:r>
            <a:r>
              <a:rPr sz="1800" spc="-5" dirty="0"/>
              <a:t> </a:t>
            </a:r>
            <a:r>
              <a:rPr sz="1800" spc="-10" dirty="0"/>
              <a:t>Action</a:t>
            </a:r>
            <a:endParaRPr sz="1800"/>
          </a:p>
        </p:txBody>
      </p:sp>
      <p:sp>
        <p:nvSpPr>
          <p:cNvPr id="22" name="object 22"/>
          <p:cNvSpPr txBox="1"/>
          <p:nvPr/>
        </p:nvSpPr>
        <p:spPr>
          <a:xfrm>
            <a:off x="6206997" y="1470152"/>
            <a:ext cx="1497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6421" y="3782695"/>
            <a:ext cx="120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498" y="3967353"/>
            <a:ext cx="155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Calibri"/>
                <a:cs typeface="Calibri"/>
              </a:rPr>
              <a:t>Judgment</a:t>
            </a:r>
            <a:r>
              <a:rPr sz="1800" spc="-1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 </a:t>
            </a: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805" y="5837935"/>
            <a:ext cx="236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 marR="5080" indent="-62357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Adversity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9750" y="5976315"/>
            <a:ext cx="142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67939" y="1703831"/>
            <a:ext cx="3764279" cy="3534410"/>
            <a:chOff x="2567939" y="1703831"/>
            <a:chExt cx="3764279" cy="353441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67939" y="1703831"/>
              <a:ext cx="3764279" cy="353415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615183" y="1728216"/>
              <a:ext cx="3674745" cy="3444240"/>
            </a:xfrm>
            <a:custGeom>
              <a:avLst/>
              <a:gdLst/>
              <a:ahLst/>
              <a:cxnLst/>
              <a:rect l="l" t="t" r="r" b="b"/>
              <a:pathLst>
                <a:path w="3674745" h="3444240">
                  <a:moveTo>
                    <a:pt x="0" y="2215007"/>
                  </a:moveTo>
                  <a:lnTo>
                    <a:pt x="363855" y="682117"/>
                  </a:lnTo>
                  <a:lnTo>
                    <a:pt x="1837182" y="0"/>
                  </a:lnTo>
                  <a:lnTo>
                    <a:pt x="3310508" y="682117"/>
                  </a:lnTo>
                  <a:lnTo>
                    <a:pt x="3674364" y="2215007"/>
                  </a:lnTo>
                  <a:lnTo>
                    <a:pt x="2654808" y="3444240"/>
                  </a:lnTo>
                  <a:lnTo>
                    <a:pt x="1019556" y="3444240"/>
                  </a:lnTo>
                  <a:lnTo>
                    <a:pt x="0" y="221500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81425" y="1515617"/>
            <a:ext cx="36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Self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36" y="1129248"/>
              <a:ext cx="5004838" cy="4745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2466593" y="0"/>
                  </a:moveTo>
                  <a:lnTo>
                    <a:pt x="488569" y="927608"/>
                  </a:lnTo>
                  <a:lnTo>
                    <a:pt x="0" y="3011805"/>
                  </a:lnTo>
                  <a:lnTo>
                    <a:pt x="1368805" y="4683277"/>
                  </a:lnTo>
                  <a:lnTo>
                    <a:pt x="3564381" y="4683277"/>
                  </a:lnTo>
                  <a:lnTo>
                    <a:pt x="4933187" y="3011805"/>
                  </a:lnTo>
                  <a:lnTo>
                    <a:pt x="4444619" y="927608"/>
                  </a:lnTo>
                  <a:lnTo>
                    <a:pt x="2466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0" y="3011805"/>
                  </a:moveTo>
                  <a:lnTo>
                    <a:pt x="488569" y="927608"/>
                  </a:lnTo>
                  <a:lnTo>
                    <a:pt x="2466593" y="0"/>
                  </a:lnTo>
                  <a:lnTo>
                    <a:pt x="4444619" y="927608"/>
                  </a:lnTo>
                  <a:lnTo>
                    <a:pt x="4933187" y="3011805"/>
                  </a:lnTo>
                  <a:lnTo>
                    <a:pt x="3564381" y="4683277"/>
                  </a:lnTo>
                  <a:lnTo>
                    <a:pt x="1368805" y="4683277"/>
                  </a:lnTo>
                  <a:lnTo>
                    <a:pt x="0" y="301180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6628" y="3345179"/>
              <a:ext cx="2563368" cy="873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23110" y="3380994"/>
              <a:ext cx="2466340" cy="767080"/>
            </a:xfrm>
            <a:custGeom>
              <a:avLst/>
              <a:gdLst/>
              <a:ahLst/>
              <a:cxnLst/>
              <a:rect l="l" t="t" r="r" b="b"/>
              <a:pathLst>
                <a:path w="2466340" h="767079">
                  <a:moveTo>
                    <a:pt x="0" y="767079"/>
                  </a:moveTo>
                  <a:lnTo>
                    <a:pt x="2466086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9412" y="2028444"/>
              <a:ext cx="2078736" cy="14218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88941" y="2064258"/>
              <a:ext cx="1978025" cy="1316990"/>
            </a:xfrm>
            <a:custGeom>
              <a:avLst/>
              <a:gdLst/>
              <a:ahLst/>
              <a:cxnLst/>
              <a:rect l="l" t="t" r="r" b="b"/>
              <a:pathLst>
                <a:path w="1978025" h="1316989">
                  <a:moveTo>
                    <a:pt x="0" y="1316989"/>
                  </a:moveTo>
                  <a:lnTo>
                    <a:pt x="197764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2459" y="3369538"/>
              <a:ext cx="2563367" cy="85041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88941" y="3405377"/>
              <a:ext cx="2466340" cy="744220"/>
            </a:xfrm>
            <a:custGeom>
              <a:avLst/>
              <a:gdLst/>
              <a:ahLst/>
              <a:cxnLst/>
              <a:rect l="l" t="t" r="r" b="b"/>
              <a:pathLst>
                <a:path w="2466340" h="744220">
                  <a:moveTo>
                    <a:pt x="0" y="0"/>
                  </a:moveTo>
                  <a:lnTo>
                    <a:pt x="2466086" y="743839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364992"/>
              <a:ext cx="1202436" cy="25252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88941" y="3393186"/>
              <a:ext cx="1097915" cy="2426970"/>
            </a:xfrm>
            <a:custGeom>
              <a:avLst/>
              <a:gdLst/>
              <a:ahLst/>
              <a:cxnLst/>
              <a:rect l="l" t="t" r="r" b="b"/>
              <a:pathLst>
                <a:path w="1097914" h="2426970">
                  <a:moveTo>
                    <a:pt x="0" y="0"/>
                  </a:moveTo>
                  <a:lnTo>
                    <a:pt x="1097534" y="2426754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377196"/>
              <a:ext cx="1168895" cy="25146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06901" y="3405377"/>
              <a:ext cx="1063625" cy="2415540"/>
            </a:xfrm>
            <a:custGeom>
              <a:avLst/>
              <a:gdLst/>
              <a:ahLst/>
              <a:cxnLst/>
              <a:rect l="l" t="t" r="r" b="b"/>
              <a:pathLst>
                <a:path w="1063625" h="2415540">
                  <a:moveTo>
                    <a:pt x="1063244" y="0"/>
                  </a:moveTo>
                  <a:lnTo>
                    <a:pt x="0" y="241508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15027" y="1100327"/>
              <a:ext cx="126382" cy="23317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470653" y="1136141"/>
              <a:ext cx="19685" cy="2238375"/>
            </a:xfrm>
            <a:custGeom>
              <a:avLst/>
              <a:gdLst/>
              <a:ahLst/>
              <a:cxnLst/>
              <a:rect l="l" t="t" r="r" b="b"/>
              <a:pathLst>
                <a:path w="19685" h="2238375">
                  <a:moveTo>
                    <a:pt x="0" y="2237867"/>
                  </a:moveTo>
                  <a:lnTo>
                    <a:pt x="1930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6688" y="2028444"/>
              <a:ext cx="2058924" cy="141579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12313" y="2064258"/>
              <a:ext cx="1958339" cy="1310640"/>
            </a:xfrm>
            <a:custGeom>
              <a:avLst/>
              <a:gdLst/>
              <a:ahLst/>
              <a:cxnLst/>
              <a:rect l="l" t="t" r="r" b="b"/>
              <a:pathLst>
                <a:path w="1958339" h="1310639">
                  <a:moveTo>
                    <a:pt x="1958339" y="1310386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432" y="1755140"/>
            <a:ext cx="188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765041" y="745363"/>
            <a:ext cx="144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Vision</a:t>
            </a:r>
            <a:r>
              <a:rPr sz="1800" spc="-5" dirty="0"/>
              <a:t> </a:t>
            </a:r>
            <a:r>
              <a:rPr sz="1800" dirty="0"/>
              <a:t>&amp;</a:t>
            </a:r>
            <a:r>
              <a:rPr sz="1800" spc="-5" dirty="0"/>
              <a:t> </a:t>
            </a:r>
            <a:r>
              <a:rPr sz="1800" spc="-10" dirty="0"/>
              <a:t>Action</a:t>
            </a:r>
            <a:endParaRPr sz="1800"/>
          </a:p>
        </p:txBody>
      </p:sp>
      <p:sp>
        <p:nvSpPr>
          <p:cNvPr id="22" name="object 22"/>
          <p:cNvSpPr txBox="1"/>
          <p:nvPr/>
        </p:nvSpPr>
        <p:spPr>
          <a:xfrm>
            <a:off x="6206997" y="1470152"/>
            <a:ext cx="1497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6421" y="3782695"/>
            <a:ext cx="120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498" y="3967353"/>
            <a:ext cx="155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Judgment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 </a:t>
            </a: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805" y="5837935"/>
            <a:ext cx="236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 marR="5080" indent="-62357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Adversity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9750" y="5976315"/>
            <a:ext cx="142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67939" y="1703831"/>
            <a:ext cx="3764279" cy="3534410"/>
            <a:chOff x="2567939" y="1703831"/>
            <a:chExt cx="3764279" cy="353441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67939" y="1703831"/>
              <a:ext cx="3764279" cy="353415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615183" y="1728216"/>
              <a:ext cx="3674745" cy="3444240"/>
            </a:xfrm>
            <a:custGeom>
              <a:avLst/>
              <a:gdLst/>
              <a:ahLst/>
              <a:cxnLst/>
              <a:rect l="l" t="t" r="r" b="b"/>
              <a:pathLst>
                <a:path w="3674745" h="3444240">
                  <a:moveTo>
                    <a:pt x="0" y="2215007"/>
                  </a:moveTo>
                  <a:lnTo>
                    <a:pt x="363855" y="682117"/>
                  </a:lnTo>
                  <a:lnTo>
                    <a:pt x="1837182" y="0"/>
                  </a:lnTo>
                  <a:lnTo>
                    <a:pt x="3310508" y="682117"/>
                  </a:lnTo>
                  <a:lnTo>
                    <a:pt x="3674364" y="2215007"/>
                  </a:lnTo>
                  <a:lnTo>
                    <a:pt x="2654808" y="3444240"/>
                  </a:lnTo>
                  <a:lnTo>
                    <a:pt x="1019556" y="3444240"/>
                  </a:lnTo>
                  <a:lnTo>
                    <a:pt x="0" y="221500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25139" y="2153412"/>
              <a:ext cx="2883408" cy="264871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072383" y="2177796"/>
              <a:ext cx="2794000" cy="2559050"/>
            </a:xfrm>
            <a:custGeom>
              <a:avLst/>
              <a:gdLst/>
              <a:ahLst/>
              <a:cxnLst/>
              <a:rect l="l" t="t" r="r" b="b"/>
              <a:pathLst>
                <a:path w="2794000" h="2559050">
                  <a:moveTo>
                    <a:pt x="0" y="1645539"/>
                  </a:moveTo>
                  <a:lnTo>
                    <a:pt x="276606" y="506856"/>
                  </a:lnTo>
                  <a:lnTo>
                    <a:pt x="1396745" y="0"/>
                  </a:lnTo>
                  <a:lnTo>
                    <a:pt x="2516886" y="506856"/>
                  </a:lnTo>
                  <a:lnTo>
                    <a:pt x="2793492" y="1645539"/>
                  </a:lnTo>
                  <a:lnTo>
                    <a:pt x="2018411" y="2558796"/>
                  </a:lnTo>
                  <a:lnTo>
                    <a:pt x="775081" y="2558796"/>
                  </a:lnTo>
                  <a:lnTo>
                    <a:pt x="0" y="1645539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781425" y="1515617"/>
            <a:ext cx="36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Self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9884" y="1986534"/>
            <a:ext cx="446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Peer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36" y="1129248"/>
              <a:ext cx="5004838" cy="4745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2466593" y="0"/>
                  </a:moveTo>
                  <a:lnTo>
                    <a:pt x="488569" y="927608"/>
                  </a:lnTo>
                  <a:lnTo>
                    <a:pt x="0" y="3011805"/>
                  </a:lnTo>
                  <a:lnTo>
                    <a:pt x="1368805" y="4683277"/>
                  </a:lnTo>
                  <a:lnTo>
                    <a:pt x="3564381" y="4683277"/>
                  </a:lnTo>
                  <a:lnTo>
                    <a:pt x="4933187" y="3011805"/>
                  </a:lnTo>
                  <a:lnTo>
                    <a:pt x="4444619" y="927608"/>
                  </a:lnTo>
                  <a:lnTo>
                    <a:pt x="2466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0" y="3011805"/>
                  </a:moveTo>
                  <a:lnTo>
                    <a:pt x="488569" y="927608"/>
                  </a:lnTo>
                  <a:lnTo>
                    <a:pt x="2466593" y="0"/>
                  </a:lnTo>
                  <a:lnTo>
                    <a:pt x="4444619" y="927608"/>
                  </a:lnTo>
                  <a:lnTo>
                    <a:pt x="4933187" y="3011805"/>
                  </a:lnTo>
                  <a:lnTo>
                    <a:pt x="3564381" y="4683277"/>
                  </a:lnTo>
                  <a:lnTo>
                    <a:pt x="1368805" y="4683277"/>
                  </a:lnTo>
                  <a:lnTo>
                    <a:pt x="0" y="301180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6628" y="3345179"/>
              <a:ext cx="2563368" cy="873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23110" y="3380994"/>
              <a:ext cx="2466340" cy="767080"/>
            </a:xfrm>
            <a:custGeom>
              <a:avLst/>
              <a:gdLst/>
              <a:ahLst/>
              <a:cxnLst/>
              <a:rect l="l" t="t" r="r" b="b"/>
              <a:pathLst>
                <a:path w="2466340" h="767079">
                  <a:moveTo>
                    <a:pt x="0" y="767079"/>
                  </a:moveTo>
                  <a:lnTo>
                    <a:pt x="2466086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9412" y="2028444"/>
              <a:ext cx="2078736" cy="14218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88941" y="2064258"/>
              <a:ext cx="1978025" cy="1316990"/>
            </a:xfrm>
            <a:custGeom>
              <a:avLst/>
              <a:gdLst/>
              <a:ahLst/>
              <a:cxnLst/>
              <a:rect l="l" t="t" r="r" b="b"/>
              <a:pathLst>
                <a:path w="1978025" h="1316989">
                  <a:moveTo>
                    <a:pt x="0" y="1316989"/>
                  </a:moveTo>
                  <a:lnTo>
                    <a:pt x="197764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2459" y="3369538"/>
              <a:ext cx="2563367" cy="85041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88941" y="3405377"/>
              <a:ext cx="2466340" cy="744220"/>
            </a:xfrm>
            <a:custGeom>
              <a:avLst/>
              <a:gdLst/>
              <a:ahLst/>
              <a:cxnLst/>
              <a:rect l="l" t="t" r="r" b="b"/>
              <a:pathLst>
                <a:path w="2466340" h="744220">
                  <a:moveTo>
                    <a:pt x="0" y="0"/>
                  </a:moveTo>
                  <a:lnTo>
                    <a:pt x="2466086" y="743839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364992"/>
              <a:ext cx="1202436" cy="25252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88941" y="3393186"/>
              <a:ext cx="1097915" cy="2426970"/>
            </a:xfrm>
            <a:custGeom>
              <a:avLst/>
              <a:gdLst/>
              <a:ahLst/>
              <a:cxnLst/>
              <a:rect l="l" t="t" r="r" b="b"/>
              <a:pathLst>
                <a:path w="1097914" h="2426970">
                  <a:moveTo>
                    <a:pt x="0" y="0"/>
                  </a:moveTo>
                  <a:lnTo>
                    <a:pt x="1097534" y="2426754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377196"/>
              <a:ext cx="1168895" cy="25146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06901" y="3405377"/>
              <a:ext cx="1063625" cy="2415540"/>
            </a:xfrm>
            <a:custGeom>
              <a:avLst/>
              <a:gdLst/>
              <a:ahLst/>
              <a:cxnLst/>
              <a:rect l="l" t="t" r="r" b="b"/>
              <a:pathLst>
                <a:path w="1063625" h="2415540">
                  <a:moveTo>
                    <a:pt x="1063244" y="0"/>
                  </a:moveTo>
                  <a:lnTo>
                    <a:pt x="0" y="241508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15027" y="1100327"/>
              <a:ext cx="126382" cy="23317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470653" y="1136141"/>
              <a:ext cx="19685" cy="2238375"/>
            </a:xfrm>
            <a:custGeom>
              <a:avLst/>
              <a:gdLst/>
              <a:ahLst/>
              <a:cxnLst/>
              <a:rect l="l" t="t" r="r" b="b"/>
              <a:pathLst>
                <a:path w="19685" h="2238375">
                  <a:moveTo>
                    <a:pt x="0" y="2237867"/>
                  </a:moveTo>
                  <a:lnTo>
                    <a:pt x="1930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6688" y="2028444"/>
              <a:ext cx="2058924" cy="141579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12313" y="2064258"/>
              <a:ext cx="1958339" cy="1310640"/>
            </a:xfrm>
            <a:custGeom>
              <a:avLst/>
              <a:gdLst/>
              <a:ahLst/>
              <a:cxnLst/>
              <a:rect l="l" t="t" r="r" b="b"/>
              <a:pathLst>
                <a:path w="1958339" h="1310639">
                  <a:moveTo>
                    <a:pt x="1958339" y="1310386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432" y="1755140"/>
            <a:ext cx="188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765041" y="745363"/>
            <a:ext cx="144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Vision</a:t>
            </a:r>
            <a:r>
              <a:rPr sz="1800" spc="-5" dirty="0"/>
              <a:t> </a:t>
            </a:r>
            <a:r>
              <a:rPr sz="1800" dirty="0"/>
              <a:t>&amp;</a:t>
            </a:r>
            <a:r>
              <a:rPr sz="1800" spc="-5" dirty="0"/>
              <a:t> </a:t>
            </a:r>
            <a:r>
              <a:rPr sz="1800" spc="-10" dirty="0"/>
              <a:t>Action</a:t>
            </a:r>
            <a:endParaRPr sz="1800"/>
          </a:p>
        </p:txBody>
      </p:sp>
      <p:sp>
        <p:nvSpPr>
          <p:cNvPr id="22" name="object 22"/>
          <p:cNvSpPr txBox="1"/>
          <p:nvPr/>
        </p:nvSpPr>
        <p:spPr>
          <a:xfrm>
            <a:off x="6206997" y="1470152"/>
            <a:ext cx="1497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6421" y="3782695"/>
            <a:ext cx="120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498" y="3967353"/>
            <a:ext cx="155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Judgment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 </a:t>
            </a: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805" y="5837935"/>
            <a:ext cx="236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 marR="5080" indent="-62357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Adversity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9750" y="5976315"/>
            <a:ext cx="142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67939" y="1703831"/>
            <a:ext cx="3764279" cy="3534410"/>
            <a:chOff x="2567939" y="1703831"/>
            <a:chExt cx="3764279" cy="353441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67939" y="1703831"/>
              <a:ext cx="3764279" cy="353415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615183" y="1728216"/>
              <a:ext cx="3674745" cy="3444240"/>
            </a:xfrm>
            <a:custGeom>
              <a:avLst/>
              <a:gdLst/>
              <a:ahLst/>
              <a:cxnLst/>
              <a:rect l="l" t="t" r="r" b="b"/>
              <a:pathLst>
                <a:path w="3674745" h="3444240">
                  <a:moveTo>
                    <a:pt x="0" y="2215007"/>
                  </a:moveTo>
                  <a:lnTo>
                    <a:pt x="363855" y="682117"/>
                  </a:lnTo>
                  <a:lnTo>
                    <a:pt x="1837182" y="0"/>
                  </a:lnTo>
                  <a:lnTo>
                    <a:pt x="3310508" y="682117"/>
                  </a:lnTo>
                  <a:lnTo>
                    <a:pt x="3674364" y="2215007"/>
                  </a:lnTo>
                  <a:lnTo>
                    <a:pt x="2654808" y="3444240"/>
                  </a:lnTo>
                  <a:lnTo>
                    <a:pt x="1019556" y="3444240"/>
                  </a:lnTo>
                  <a:lnTo>
                    <a:pt x="0" y="221500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25139" y="2153412"/>
              <a:ext cx="2883408" cy="264871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072383" y="2177796"/>
              <a:ext cx="2794000" cy="2559050"/>
            </a:xfrm>
            <a:custGeom>
              <a:avLst/>
              <a:gdLst/>
              <a:ahLst/>
              <a:cxnLst/>
              <a:rect l="l" t="t" r="r" b="b"/>
              <a:pathLst>
                <a:path w="2794000" h="2559050">
                  <a:moveTo>
                    <a:pt x="0" y="1645539"/>
                  </a:moveTo>
                  <a:lnTo>
                    <a:pt x="276606" y="506856"/>
                  </a:lnTo>
                  <a:lnTo>
                    <a:pt x="1396745" y="0"/>
                  </a:lnTo>
                  <a:lnTo>
                    <a:pt x="2516886" y="506856"/>
                  </a:lnTo>
                  <a:lnTo>
                    <a:pt x="2793492" y="1645539"/>
                  </a:lnTo>
                  <a:lnTo>
                    <a:pt x="2018411" y="2558796"/>
                  </a:lnTo>
                  <a:lnTo>
                    <a:pt x="775081" y="2558796"/>
                  </a:lnTo>
                  <a:lnTo>
                    <a:pt x="0" y="1645539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67683" y="2574036"/>
              <a:ext cx="1827276" cy="171754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614927" y="2598420"/>
              <a:ext cx="1737360" cy="1628139"/>
            </a:xfrm>
            <a:custGeom>
              <a:avLst/>
              <a:gdLst/>
              <a:ahLst/>
              <a:cxnLst/>
              <a:rect l="l" t="t" r="r" b="b"/>
              <a:pathLst>
                <a:path w="1737360" h="1628139">
                  <a:moveTo>
                    <a:pt x="0" y="1046733"/>
                  </a:moveTo>
                  <a:lnTo>
                    <a:pt x="172085" y="322325"/>
                  </a:lnTo>
                  <a:lnTo>
                    <a:pt x="868680" y="0"/>
                  </a:lnTo>
                  <a:lnTo>
                    <a:pt x="1565275" y="322325"/>
                  </a:lnTo>
                  <a:lnTo>
                    <a:pt x="1737360" y="1046733"/>
                  </a:lnTo>
                  <a:lnTo>
                    <a:pt x="1255268" y="1627631"/>
                  </a:lnTo>
                  <a:lnTo>
                    <a:pt x="482092" y="1627631"/>
                  </a:lnTo>
                  <a:lnTo>
                    <a:pt x="0" y="1046733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136519" y="2949321"/>
            <a:ext cx="826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Active </a:t>
            </a:r>
            <a:r>
              <a:rPr sz="1800" spc="-20" dirty="0">
                <a:latin typeface="Calibri"/>
                <a:cs typeface="Calibri"/>
              </a:rPr>
              <a:t>Follower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81425" y="1515617"/>
            <a:ext cx="36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Self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59884" y="1986534"/>
            <a:ext cx="446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Peer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/>
              <a:t>Designated</a:t>
            </a:r>
            <a:r>
              <a:rPr spc="-75" dirty="0"/>
              <a:t> </a:t>
            </a:r>
            <a:r>
              <a:rPr spc="-1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431405" cy="33432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Head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Architect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Guardian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group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process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Can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delegate,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but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should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collaborate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when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possible</a:t>
            </a:r>
            <a:endParaRPr sz="3200">
              <a:latin typeface="Calibri"/>
              <a:cs typeface="Calibri"/>
            </a:endParaRPr>
          </a:p>
          <a:p>
            <a:pPr marL="355600" marR="16167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Cannot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abdicate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responsibility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or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accountability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36" y="1129248"/>
              <a:ext cx="5004838" cy="4745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2466593" y="0"/>
                  </a:moveTo>
                  <a:lnTo>
                    <a:pt x="488569" y="927608"/>
                  </a:lnTo>
                  <a:lnTo>
                    <a:pt x="0" y="3011805"/>
                  </a:lnTo>
                  <a:lnTo>
                    <a:pt x="1368805" y="4683277"/>
                  </a:lnTo>
                  <a:lnTo>
                    <a:pt x="3564381" y="4683277"/>
                  </a:lnTo>
                  <a:lnTo>
                    <a:pt x="4933187" y="3011805"/>
                  </a:lnTo>
                  <a:lnTo>
                    <a:pt x="4444619" y="927608"/>
                  </a:lnTo>
                  <a:lnTo>
                    <a:pt x="2466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0" y="3011805"/>
                  </a:moveTo>
                  <a:lnTo>
                    <a:pt x="488569" y="927608"/>
                  </a:lnTo>
                  <a:lnTo>
                    <a:pt x="2466593" y="0"/>
                  </a:lnTo>
                  <a:lnTo>
                    <a:pt x="4444619" y="927608"/>
                  </a:lnTo>
                  <a:lnTo>
                    <a:pt x="4933187" y="3011805"/>
                  </a:lnTo>
                  <a:lnTo>
                    <a:pt x="3564381" y="4683277"/>
                  </a:lnTo>
                  <a:lnTo>
                    <a:pt x="1368805" y="4683277"/>
                  </a:lnTo>
                  <a:lnTo>
                    <a:pt x="0" y="301180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6628" y="3345179"/>
              <a:ext cx="2563368" cy="873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23110" y="3380994"/>
              <a:ext cx="2466340" cy="767080"/>
            </a:xfrm>
            <a:custGeom>
              <a:avLst/>
              <a:gdLst/>
              <a:ahLst/>
              <a:cxnLst/>
              <a:rect l="l" t="t" r="r" b="b"/>
              <a:pathLst>
                <a:path w="2466340" h="767079">
                  <a:moveTo>
                    <a:pt x="0" y="767079"/>
                  </a:moveTo>
                  <a:lnTo>
                    <a:pt x="2466086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9412" y="2028444"/>
              <a:ext cx="2078736" cy="14218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88941" y="2064258"/>
              <a:ext cx="1978025" cy="1316990"/>
            </a:xfrm>
            <a:custGeom>
              <a:avLst/>
              <a:gdLst/>
              <a:ahLst/>
              <a:cxnLst/>
              <a:rect l="l" t="t" r="r" b="b"/>
              <a:pathLst>
                <a:path w="1978025" h="1316989">
                  <a:moveTo>
                    <a:pt x="0" y="1316989"/>
                  </a:moveTo>
                  <a:lnTo>
                    <a:pt x="197764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2459" y="3369538"/>
              <a:ext cx="2563367" cy="85041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88941" y="3405377"/>
              <a:ext cx="2466340" cy="744220"/>
            </a:xfrm>
            <a:custGeom>
              <a:avLst/>
              <a:gdLst/>
              <a:ahLst/>
              <a:cxnLst/>
              <a:rect l="l" t="t" r="r" b="b"/>
              <a:pathLst>
                <a:path w="2466340" h="744220">
                  <a:moveTo>
                    <a:pt x="0" y="0"/>
                  </a:moveTo>
                  <a:lnTo>
                    <a:pt x="2466086" y="743839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364992"/>
              <a:ext cx="1202436" cy="25252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88941" y="3393186"/>
              <a:ext cx="1097915" cy="2426970"/>
            </a:xfrm>
            <a:custGeom>
              <a:avLst/>
              <a:gdLst/>
              <a:ahLst/>
              <a:cxnLst/>
              <a:rect l="l" t="t" r="r" b="b"/>
              <a:pathLst>
                <a:path w="1097914" h="2426970">
                  <a:moveTo>
                    <a:pt x="0" y="0"/>
                  </a:moveTo>
                  <a:lnTo>
                    <a:pt x="1097534" y="2426754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377196"/>
              <a:ext cx="1168895" cy="25146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06901" y="3405377"/>
              <a:ext cx="1063625" cy="2415540"/>
            </a:xfrm>
            <a:custGeom>
              <a:avLst/>
              <a:gdLst/>
              <a:ahLst/>
              <a:cxnLst/>
              <a:rect l="l" t="t" r="r" b="b"/>
              <a:pathLst>
                <a:path w="1063625" h="2415540">
                  <a:moveTo>
                    <a:pt x="1063244" y="0"/>
                  </a:moveTo>
                  <a:lnTo>
                    <a:pt x="0" y="241508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15027" y="1100327"/>
              <a:ext cx="126382" cy="23317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470653" y="1136141"/>
              <a:ext cx="19685" cy="2238375"/>
            </a:xfrm>
            <a:custGeom>
              <a:avLst/>
              <a:gdLst/>
              <a:ahLst/>
              <a:cxnLst/>
              <a:rect l="l" t="t" r="r" b="b"/>
              <a:pathLst>
                <a:path w="19685" h="2238375">
                  <a:moveTo>
                    <a:pt x="0" y="2237867"/>
                  </a:moveTo>
                  <a:lnTo>
                    <a:pt x="1930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6688" y="2028444"/>
              <a:ext cx="2058924" cy="141579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12313" y="2064258"/>
              <a:ext cx="1958339" cy="1310640"/>
            </a:xfrm>
            <a:custGeom>
              <a:avLst/>
              <a:gdLst/>
              <a:ahLst/>
              <a:cxnLst/>
              <a:rect l="l" t="t" r="r" b="b"/>
              <a:pathLst>
                <a:path w="1958339" h="1310639">
                  <a:moveTo>
                    <a:pt x="1958339" y="1310386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432" y="1755140"/>
            <a:ext cx="188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765041" y="745363"/>
            <a:ext cx="144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Vision</a:t>
            </a:r>
            <a:r>
              <a:rPr sz="1800" spc="-5" dirty="0"/>
              <a:t> </a:t>
            </a:r>
            <a:r>
              <a:rPr sz="1800" dirty="0"/>
              <a:t>&amp;</a:t>
            </a:r>
            <a:r>
              <a:rPr sz="1800" spc="-5" dirty="0"/>
              <a:t> </a:t>
            </a:r>
            <a:r>
              <a:rPr sz="1800" spc="-10" dirty="0"/>
              <a:t>Action</a:t>
            </a:r>
            <a:endParaRPr sz="1800"/>
          </a:p>
        </p:txBody>
      </p:sp>
      <p:sp>
        <p:nvSpPr>
          <p:cNvPr id="22" name="object 22"/>
          <p:cNvSpPr txBox="1"/>
          <p:nvPr/>
        </p:nvSpPr>
        <p:spPr>
          <a:xfrm>
            <a:off x="6206997" y="1470152"/>
            <a:ext cx="1497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6421" y="3782695"/>
            <a:ext cx="120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498" y="3967353"/>
            <a:ext cx="155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Judgment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 </a:t>
            </a: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805" y="5837935"/>
            <a:ext cx="236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 marR="5080" indent="-62357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Adversity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9750" y="5976315"/>
            <a:ext cx="142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67939" y="1703831"/>
            <a:ext cx="3764279" cy="3534410"/>
            <a:chOff x="2567939" y="1703831"/>
            <a:chExt cx="3764279" cy="353441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67939" y="1703831"/>
              <a:ext cx="3764279" cy="353415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615183" y="1728216"/>
              <a:ext cx="3674745" cy="3444240"/>
            </a:xfrm>
            <a:custGeom>
              <a:avLst/>
              <a:gdLst/>
              <a:ahLst/>
              <a:cxnLst/>
              <a:rect l="l" t="t" r="r" b="b"/>
              <a:pathLst>
                <a:path w="3674745" h="3444240">
                  <a:moveTo>
                    <a:pt x="0" y="2215007"/>
                  </a:moveTo>
                  <a:lnTo>
                    <a:pt x="363855" y="682117"/>
                  </a:lnTo>
                  <a:lnTo>
                    <a:pt x="1837182" y="0"/>
                  </a:lnTo>
                  <a:lnTo>
                    <a:pt x="3310508" y="682117"/>
                  </a:lnTo>
                  <a:lnTo>
                    <a:pt x="3674364" y="2215007"/>
                  </a:lnTo>
                  <a:lnTo>
                    <a:pt x="2654808" y="3444240"/>
                  </a:lnTo>
                  <a:lnTo>
                    <a:pt x="1019556" y="3444240"/>
                  </a:lnTo>
                  <a:lnTo>
                    <a:pt x="0" y="221500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25139" y="2153412"/>
              <a:ext cx="2883408" cy="264871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072383" y="2177796"/>
              <a:ext cx="2794000" cy="2559050"/>
            </a:xfrm>
            <a:custGeom>
              <a:avLst/>
              <a:gdLst/>
              <a:ahLst/>
              <a:cxnLst/>
              <a:rect l="l" t="t" r="r" b="b"/>
              <a:pathLst>
                <a:path w="2794000" h="2559050">
                  <a:moveTo>
                    <a:pt x="0" y="1645539"/>
                  </a:moveTo>
                  <a:lnTo>
                    <a:pt x="276606" y="506856"/>
                  </a:lnTo>
                  <a:lnTo>
                    <a:pt x="1396745" y="0"/>
                  </a:lnTo>
                  <a:lnTo>
                    <a:pt x="2516886" y="506856"/>
                  </a:lnTo>
                  <a:lnTo>
                    <a:pt x="2793492" y="1645539"/>
                  </a:lnTo>
                  <a:lnTo>
                    <a:pt x="2018411" y="2558796"/>
                  </a:lnTo>
                  <a:lnTo>
                    <a:pt x="775081" y="2558796"/>
                  </a:lnTo>
                  <a:lnTo>
                    <a:pt x="0" y="1645539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67683" y="2574036"/>
              <a:ext cx="1827276" cy="171754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614927" y="2598420"/>
              <a:ext cx="1737360" cy="1628139"/>
            </a:xfrm>
            <a:custGeom>
              <a:avLst/>
              <a:gdLst/>
              <a:ahLst/>
              <a:cxnLst/>
              <a:rect l="l" t="t" r="r" b="b"/>
              <a:pathLst>
                <a:path w="1737360" h="1628139">
                  <a:moveTo>
                    <a:pt x="0" y="1046733"/>
                  </a:moveTo>
                  <a:lnTo>
                    <a:pt x="172085" y="322325"/>
                  </a:lnTo>
                  <a:lnTo>
                    <a:pt x="868680" y="0"/>
                  </a:lnTo>
                  <a:lnTo>
                    <a:pt x="1565275" y="322325"/>
                  </a:lnTo>
                  <a:lnTo>
                    <a:pt x="1737360" y="1046733"/>
                  </a:lnTo>
                  <a:lnTo>
                    <a:pt x="1255268" y="1627631"/>
                  </a:lnTo>
                  <a:lnTo>
                    <a:pt x="482092" y="1627631"/>
                  </a:lnTo>
                  <a:lnTo>
                    <a:pt x="0" y="1046733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973829" y="3721354"/>
            <a:ext cx="1064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Designated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36519" y="2949321"/>
            <a:ext cx="826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Active </a:t>
            </a:r>
            <a:r>
              <a:rPr sz="1800" spc="-20" dirty="0">
                <a:latin typeface="Calibri"/>
                <a:cs typeface="Calibri"/>
              </a:rPr>
              <a:t>Follower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1425" y="1515617"/>
            <a:ext cx="36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Self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59884" y="1986534"/>
            <a:ext cx="446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Peer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36" y="1129248"/>
              <a:ext cx="5004838" cy="474578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2466593" y="0"/>
                  </a:moveTo>
                  <a:lnTo>
                    <a:pt x="488569" y="927608"/>
                  </a:lnTo>
                  <a:lnTo>
                    <a:pt x="0" y="3011805"/>
                  </a:lnTo>
                  <a:lnTo>
                    <a:pt x="1368805" y="4683277"/>
                  </a:lnTo>
                  <a:lnTo>
                    <a:pt x="3564381" y="4683277"/>
                  </a:lnTo>
                  <a:lnTo>
                    <a:pt x="4933187" y="3011805"/>
                  </a:lnTo>
                  <a:lnTo>
                    <a:pt x="4444619" y="927608"/>
                  </a:lnTo>
                  <a:lnTo>
                    <a:pt x="2466593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2347" y="1135380"/>
              <a:ext cx="4933315" cy="4683760"/>
            </a:xfrm>
            <a:custGeom>
              <a:avLst/>
              <a:gdLst/>
              <a:ahLst/>
              <a:cxnLst/>
              <a:rect l="l" t="t" r="r" b="b"/>
              <a:pathLst>
                <a:path w="4933315" h="4683760">
                  <a:moveTo>
                    <a:pt x="0" y="3011805"/>
                  </a:moveTo>
                  <a:lnTo>
                    <a:pt x="488569" y="927608"/>
                  </a:lnTo>
                  <a:lnTo>
                    <a:pt x="2466593" y="0"/>
                  </a:lnTo>
                  <a:lnTo>
                    <a:pt x="4444619" y="927608"/>
                  </a:lnTo>
                  <a:lnTo>
                    <a:pt x="4933187" y="3011805"/>
                  </a:lnTo>
                  <a:lnTo>
                    <a:pt x="3564381" y="4683277"/>
                  </a:lnTo>
                  <a:lnTo>
                    <a:pt x="1368805" y="4683277"/>
                  </a:lnTo>
                  <a:lnTo>
                    <a:pt x="0" y="3011805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6628" y="3345179"/>
              <a:ext cx="2563368" cy="8732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23110" y="3380994"/>
              <a:ext cx="2466340" cy="767080"/>
            </a:xfrm>
            <a:custGeom>
              <a:avLst/>
              <a:gdLst/>
              <a:ahLst/>
              <a:cxnLst/>
              <a:rect l="l" t="t" r="r" b="b"/>
              <a:pathLst>
                <a:path w="2466340" h="767079">
                  <a:moveTo>
                    <a:pt x="0" y="767079"/>
                  </a:moveTo>
                  <a:lnTo>
                    <a:pt x="2466086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9412" y="2028444"/>
              <a:ext cx="2078736" cy="14218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88941" y="2064258"/>
              <a:ext cx="1978025" cy="1316990"/>
            </a:xfrm>
            <a:custGeom>
              <a:avLst/>
              <a:gdLst/>
              <a:ahLst/>
              <a:cxnLst/>
              <a:rect l="l" t="t" r="r" b="b"/>
              <a:pathLst>
                <a:path w="1978025" h="1316989">
                  <a:moveTo>
                    <a:pt x="0" y="1316989"/>
                  </a:moveTo>
                  <a:lnTo>
                    <a:pt x="197764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2459" y="3369538"/>
              <a:ext cx="2563367" cy="85041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488941" y="3405377"/>
              <a:ext cx="2466340" cy="744220"/>
            </a:xfrm>
            <a:custGeom>
              <a:avLst/>
              <a:gdLst/>
              <a:ahLst/>
              <a:cxnLst/>
              <a:rect l="l" t="t" r="r" b="b"/>
              <a:pathLst>
                <a:path w="2466340" h="744220">
                  <a:moveTo>
                    <a:pt x="0" y="0"/>
                  </a:moveTo>
                  <a:lnTo>
                    <a:pt x="2466086" y="743839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364992"/>
              <a:ext cx="1202436" cy="25252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88941" y="3393186"/>
              <a:ext cx="1097915" cy="2426970"/>
            </a:xfrm>
            <a:custGeom>
              <a:avLst/>
              <a:gdLst/>
              <a:ahLst/>
              <a:cxnLst/>
              <a:rect l="l" t="t" r="r" b="b"/>
              <a:pathLst>
                <a:path w="1097914" h="2426970">
                  <a:moveTo>
                    <a:pt x="0" y="0"/>
                  </a:moveTo>
                  <a:lnTo>
                    <a:pt x="1097534" y="2426754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1275" y="3377196"/>
              <a:ext cx="1168895" cy="25146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06901" y="3405377"/>
              <a:ext cx="1063625" cy="2415540"/>
            </a:xfrm>
            <a:custGeom>
              <a:avLst/>
              <a:gdLst/>
              <a:ahLst/>
              <a:cxnLst/>
              <a:rect l="l" t="t" r="r" b="b"/>
              <a:pathLst>
                <a:path w="1063625" h="2415540">
                  <a:moveTo>
                    <a:pt x="1063244" y="0"/>
                  </a:moveTo>
                  <a:lnTo>
                    <a:pt x="0" y="241508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15027" y="1100327"/>
              <a:ext cx="126382" cy="23317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470653" y="1136141"/>
              <a:ext cx="19685" cy="2238375"/>
            </a:xfrm>
            <a:custGeom>
              <a:avLst/>
              <a:gdLst/>
              <a:ahLst/>
              <a:cxnLst/>
              <a:rect l="l" t="t" r="r" b="b"/>
              <a:pathLst>
                <a:path w="19685" h="2238375">
                  <a:moveTo>
                    <a:pt x="0" y="2237867"/>
                  </a:moveTo>
                  <a:lnTo>
                    <a:pt x="19304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6688" y="2028444"/>
              <a:ext cx="2058924" cy="141579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12313" y="2064258"/>
              <a:ext cx="1958339" cy="1310640"/>
            </a:xfrm>
            <a:custGeom>
              <a:avLst/>
              <a:gdLst/>
              <a:ahLst/>
              <a:cxnLst/>
              <a:rect l="l" t="t" r="r" b="b"/>
              <a:pathLst>
                <a:path w="1958339" h="1310639">
                  <a:moveTo>
                    <a:pt x="1958339" y="1310386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432" y="1755140"/>
            <a:ext cx="188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Expedition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Behavior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765041" y="745363"/>
            <a:ext cx="144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Vision</a:t>
            </a:r>
            <a:r>
              <a:rPr sz="1800" spc="-5" dirty="0"/>
              <a:t> </a:t>
            </a:r>
            <a:r>
              <a:rPr sz="1800" dirty="0"/>
              <a:t>&amp;</a:t>
            </a:r>
            <a:r>
              <a:rPr sz="1800" spc="-5" dirty="0"/>
              <a:t> </a:t>
            </a:r>
            <a:r>
              <a:rPr sz="1800" spc="-10" dirty="0"/>
              <a:t>Action</a:t>
            </a:r>
            <a:endParaRPr sz="1800"/>
          </a:p>
        </p:txBody>
      </p:sp>
      <p:sp>
        <p:nvSpPr>
          <p:cNvPr id="22" name="object 22"/>
          <p:cNvSpPr txBox="1"/>
          <p:nvPr/>
        </p:nvSpPr>
        <p:spPr>
          <a:xfrm>
            <a:off x="6206997" y="1470152"/>
            <a:ext cx="1497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Communication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6421" y="3782695"/>
            <a:ext cx="120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Competence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498" y="3967353"/>
            <a:ext cx="155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Judgment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&amp; </a:t>
            </a:r>
            <a:r>
              <a:rPr sz="1800" dirty="0">
                <a:latin typeface="Calibri"/>
                <a:cs typeface="Calibri"/>
              </a:rPr>
              <a:t>Decision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Making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805" y="5837935"/>
            <a:ext cx="236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 marR="5080" indent="-62357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Tolerance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Adversity</a:t>
            </a:r>
            <a:r>
              <a:rPr sz="1800" spc="-50" dirty="0">
                <a:latin typeface="Calibri"/>
                <a:cs typeface="Calibri"/>
              </a:rPr>
              <a:t> &amp; </a:t>
            </a:r>
            <a:r>
              <a:rPr sz="1800" spc="-10" dirty="0">
                <a:latin typeface="Calibri"/>
                <a:cs typeface="Calibri"/>
              </a:rPr>
              <a:t>Uncertainty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9750" y="5976315"/>
            <a:ext cx="142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Self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Awareness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67939" y="1703831"/>
            <a:ext cx="3764279" cy="3534410"/>
            <a:chOff x="2567939" y="1703831"/>
            <a:chExt cx="3764279" cy="353441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67939" y="1703831"/>
              <a:ext cx="3764279" cy="353415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615183" y="1728216"/>
              <a:ext cx="3674745" cy="3444240"/>
            </a:xfrm>
            <a:custGeom>
              <a:avLst/>
              <a:gdLst/>
              <a:ahLst/>
              <a:cxnLst/>
              <a:rect l="l" t="t" r="r" b="b"/>
              <a:pathLst>
                <a:path w="3674745" h="3444240">
                  <a:moveTo>
                    <a:pt x="1837182" y="0"/>
                  </a:moveTo>
                  <a:lnTo>
                    <a:pt x="363855" y="682117"/>
                  </a:lnTo>
                  <a:lnTo>
                    <a:pt x="0" y="2215007"/>
                  </a:lnTo>
                  <a:lnTo>
                    <a:pt x="1019556" y="3444240"/>
                  </a:lnTo>
                  <a:lnTo>
                    <a:pt x="2654808" y="3444240"/>
                  </a:lnTo>
                  <a:lnTo>
                    <a:pt x="3674364" y="2215007"/>
                  </a:lnTo>
                  <a:lnTo>
                    <a:pt x="3310508" y="682117"/>
                  </a:lnTo>
                  <a:lnTo>
                    <a:pt x="1837182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15183" y="1728216"/>
              <a:ext cx="3674745" cy="3444240"/>
            </a:xfrm>
            <a:custGeom>
              <a:avLst/>
              <a:gdLst/>
              <a:ahLst/>
              <a:cxnLst/>
              <a:rect l="l" t="t" r="r" b="b"/>
              <a:pathLst>
                <a:path w="3674745" h="3444240">
                  <a:moveTo>
                    <a:pt x="0" y="2215007"/>
                  </a:moveTo>
                  <a:lnTo>
                    <a:pt x="363855" y="682117"/>
                  </a:lnTo>
                  <a:lnTo>
                    <a:pt x="1837182" y="0"/>
                  </a:lnTo>
                  <a:lnTo>
                    <a:pt x="3310508" y="682117"/>
                  </a:lnTo>
                  <a:lnTo>
                    <a:pt x="3674364" y="2215007"/>
                  </a:lnTo>
                  <a:lnTo>
                    <a:pt x="2654808" y="3444240"/>
                  </a:lnTo>
                  <a:lnTo>
                    <a:pt x="1019556" y="3444240"/>
                  </a:lnTo>
                  <a:lnTo>
                    <a:pt x="0" y="221500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25139" y="2153412"/>
              <a:ext cx="2883408" cy="264871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072383" y="2177796"/>
              <a:ext cx="2794000" cy="2559050"/>
            </a:xfrm>
            <a:custGeom>
              <a:avLst/>
              <a:gdLst/>
              <a:ahLst/>
              <a:cxnLst/>
              <a:rect l="l" t="t" r="r" b="b"/>
              <a:pathLst>
                <a:path w="2794000" h="2559050">
                  <a:moveTo>
                    <a:pt x="1396745" y="0"/>
                  </a:moveTo>
                  <a:lnTo>
                    <a:pt x="276606" y="506856"/>
                  </a:lnTo>
                  <a:lnTo>
                    <a:pt x="0" y="1645539"/>
                  </a:lnTo>
                  <a:lnTo>
                    <a:pt x="775081" y="2558796"/>
                  </a:lnTo>
                  <a:lnTo>
                    <a:pt x="2018411" y="2558796"/>
                  </a:lnTo>
                  <a:lnTo>
                    <a:pt x="2793492" y="1645539"/>
                  </a:lnTo>
                  <a:lnTo>
                    <a:pt x="2516886" y="506856"/>
                  </a:lnTo>
                  <a:lnTo>
                    <a:pt x="1396745" y="0"/>
                  </a:lnTo>
                  <a:close/>
                </a:path>
              </a:pathLst>
            </a:custGeom>
            <a:solidFill>
              <a:srgbClr val="C3D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72383" y="2177796"/>
              <a:ext cx="2794000" cy="2559050"/>
            </a:xfrm>
            <a:custGeom>
              <a:avLst/>
              <a:gdLst/>
              <a:ahLst/>
              <a:cxnLst/>
              <a:rect l="l" t="t" r="r" b="b"/>
              <a:pathLst>
                <a:path w="2794000" h="2559050">
                  <a:moveTo>
                    <a:pt x="0" y="1645539"/>
                  </a:moveTo>
                  <a:lnTo>
                    <a:pt x="276606" y="506856"/>
                  </a:lnTo>
                  <a:lnTo>
                    <a:pt x="1396745" y="0"/>
                  </a:lnTo>
                  <a:lnTo>
                    <a:pt x="2516886" y="506856"/>
                  </a:lnTo>
                  <a:lnTo>
                    <a:pt x="2793492" y="1645539"/>
                  </a:lnTo>
                  <a:lnTo>
                    <a:pt x="2018411" y="2558796"/>
                  </a:lnTo>
                  <a:lnTo>
                    <a:pt x="775081" y="2558796"/>
                  </a:lnTo>
                  <a:lnTo>
                    <a:pt x="0" y="1645539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67683" y="2574036"/>
              <a:ext cx="1827276" cy="1717548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614927" y="2598420"/>
              <a:ext cx="1737360" cy="1628139"/>
            </a:xfrm>
            <a:custGeom>
              <a:avLst/>
              <a:gdLst/>
              <a:ahLst/>
              <a:cxnLst/>
              <a:rect l="l" t="t" r="r" b="b"/>
              <a:pathLst>
                <a:path w="1737360" h="1628139">
                  <a:moveTo>
                    <a:pt x="868680" y="0"/>
                  </a:moveTo>
                  <a:lnTo>
                    <a:pt x="172085" y="322325"/>
                  </a:lnTo>
                  <a:lnTo>
                    <a:pt x="0" y="1046733"/>
                  </a:lnTo>
                  <a:lnTo>
                    <a:pt x="482092" y="1627631"/>
                  </a:lnTo>
                  <a:lnTo>
                    <a:pt x="1255268" y="1627631"/>
                  </a:lnTo>
                  <a:lnTo>
                    <a:pt x="1737360" y="1046733"/>
                  </a:lnTo>
                  <a:lnTo>
                    <a:pt x="1565275" y="322325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C4BC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14927" y="2598420"/>
              <a:ext cx="1737360" cy="1628139"/>
            </a:xfrm>
            <a:custGeom>
              <a:avLst/>
              <a:gdLst/>
              <a:ahLst/>
              <a:cxnLst/>
              <a:rect l="l" t="t" r="r" b="b"/>
              <a:pathLst>
                <a:path w="1737360" h="1628139">
                  <a:moveTo>
                    <a:pt x="0" y="1046733"/>
                  </a:moveTo>
                  <a:lnTo>
                    <a:pt x="172085" y="322325"/>
                  </a:lnTo>
                  <a:lnTo>
                    <a:pt x="868680" y="0"/>
                  </a:lnTo>
                  <a:lnTo>
                    <a:pt x="1565275" y="322325"/>
                  </a:lnTo>
                  <a:lnTo>
                    <a:pt x="1737360" y="1046733"/>
                  </a:lnTo>
                  <a:lnTo>
                    <a:pt x="1255268" y="1627631"/>
                  </a:lnTo>
                  <a:lnTo>
                    <a:pt x="482092" y="1627631"/>
                  </a:lnTo>
                  <a:lnTo>
                    <a:pt x="0" y="1046733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3161" y="461899"/>
            <a:ext cx="1217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4-7-</a:t>
            </a:r>
            <a:r>
              <a:rPr spc="-50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3440429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Designated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Leader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Active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Follower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Peer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Leader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Self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Leader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3161" y="461899"/>
            <a:ext cx="1217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4-7-</a:t>
            </a:r>
            <a:r>
              <a:rPr spc="-50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6904355" cy="417421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Expedition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Behavior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Competence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Communication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Judgment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Decision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Making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Tolerance</a:t>
            </a:r>
            <a:r>
              <a:rPr sz="3200" spc="-9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for</a:t>
            </a:r>
            <a:r>
              <a:rPr sz="3200" spc="-7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Adversity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and</a:t>
            </a:r>
            <a:r>
              <a:rPr sz="3200" spc="-5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Uncertainty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Vision and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Action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Self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Awareness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3161" y="461899"/>
            <a:ext cx="1217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4-7-</a:t>
            </a:r>
            <a:r>
              <a:rPr spc="-50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8340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Signature</a:t>
            </a:r>
            <a:r>
              <a:rPr sz="3200" spc="-9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Style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BE3C-0678-2697-EBF4-2993683AA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360" y="3147186"/>
            <a:ext cx="7901279" cy="430887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723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/>
              <a:t>Designated</a:t>
            </a:r>
            <a:r>
              <a:rPr spc="-75" dirty="0"/>
              <a:t> </a:t>
            </a:r>
            <a:r>
              <a:rPr spc="-1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727" y="1607261"/>
            <a:ext cx="764857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5080" indent="-32829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Complex,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potentially</a:t>
            </a:r>
            <a:r>
              <a:rPr sz="3200" spc="-6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risky,</a:t>
            </a:r>
            <a:r>
              <a:rPr sz="3200" spc="-8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tough</a:t>
            </a:r>
            <a:r>
              <a:rPr sz="3200" spc="-8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decisions</a:t>
            </a:r>
            <a:r>
              <a:rPr sz="3200" spc="-9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are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best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with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Designated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at</a:t>
            </a:r>
            <a:r>
              <a:rPr sz="3200" spc="-3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helm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87453"/>
            <a:ext cx="8815070" cy="6549390"/>
            <a:chOff x="163068" y="187453"/>
            <a:chExt cx="8815070" cy="6549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7586" y="1414236"/>
              <a:ext cx="2849899" cy="19401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421251" y="1440941"/>
              <a:ext cx="2774315" cy="1864360"/>
            </a:xfrm>
            <a:custGeom>
              <a:avLst/>
              <a:gdLst/>
              <a:ahLst/>
              <a:cxnLst/>
              <a:rect l="l" t="t" r="r" b="b"/>
              <a:pathLst>
                <a:path w="2774315" h="1864360">
                  <a:moveTo>
                    <a:pt x="0" y="0"/>
                  </a:moveTo>
                  <a:lnTo>
                    <a:pt x="57344" y="446"/>
                  </a:lnTo>
                  <a:lnTo>
                    <a:pt x="114405" y="1665"/>
                  </a:lnTo>
                  <a:lnTo>
                    <a:pt x="171170" y="3649"/>
                  </a:lnTo>
                  <a:lnTo>
                    <a:pt x="227628" y="6392"/>
                  </a:lnTo>
                  <a:lnTo>
                    <a:pt x="283769" y="9885"/>
                  </a:lnTo>
                  <a:lnTo>
                    <a:pt x="339581" y="14121"/>
                  </a:lnTo>
                  <a:lnTo>
                    <a:pt x="395052" y="19093"/>
                  </a:lnTo>
                  <a:lnTo>
                    <a:pt x="450173" y="24793"/>
                  </a:lnTo>
                  <a:lnTo>
                    <a:pt x="504931" y="31214"/>
                  </a:lnTo>
                  <a:lnTo>
                    <a:pt x="559315" y="38347"/>
                  </a:lnTo>
                  <a:lnTo>
                    <a:pt x="613316" y="46187"/>
                  </a:lnTo>
                  <a:lnTo>
                    <a:pt x="666920" y="54724"/>
                  </a:lnTo>
                  <a:lnTo>
                    <a:pt x="720118" y="63952"/>
                  </a:lnTo>
                  <a:lnTo>
                    <a:pt x="772897" y="73864"/>
                  </a:lnTo>
                  <a:lnTo>
                    <a:pt x="825248" y="84451"/>
                  </a:lnTo>
                  <a:lnTo>
                    <a:pt x="877158" y="95707"/>
                  </a:lnTo>
                  <a:lnTo>
                    <a:pt x="928617" y="107623"/>
                  </a:lnTo>
                  <a:lnTo>
                    <a:pt x="979613" y="120193"/>
                  </a:lnTo>
                  <a:lnTo>
                    <a:pt x="1030136" y="133408"/>
                  </a:lnTo>
                  <a:lnTo>
                    <a:pt x="1080174" y="147262"/>
                  </a:lnTo>
                  <a:lnTo>
                    <a:pt x="1129716" y="161747"/>
                  </a:lnTo>
                  <a:lnTo>
                    <a:pt x="1178751" y="176855"/>
                  </a:lnTo>
                  <a:lnTo>
                    <a:pt x="1227268" y="192579"/>
                  </a:lnTo>
                  <a:lnTo>
                    <a:pt x="1275256" y="208911"/>
                  </a:lnTo>
                  <a:lnTo>
                    <a:pt x="1322703" y="225845"/>
                  </a:lnTo>
                  <a:lnTo>
                    <a:pt x="1369599" y="243372"/>
                  </a:lnTo>
                  <a:lnTo>
                    <a:pt x="1415932" y="261485"/>
                  </a:lnTo>
                  <a:lnTo>
                    <a:pt x="1461691" y="280176"/>
                  </a:lnTo>
                  <a:lnTo>
                    <a:pt x="1506865" y="299439"/>
                  </a:lnTo>
                  <a:lnTo>
                    <a:pt x="1551443" y="319265"/>
                  </a:lnTo>
                  <a:lnTo>
                    <a:pt x="1595414" y="339647"/>
                  </a:lnTo>
                  <a:lnTo>
                    <a:pt x="1638767" y="360578"/>
                  </a:lnTo>
                  <a:lnTo>
                    <a:pt x="1681490" y="382050"/>
                  </a:lnTo>
                  <a:lnTo>
                    <a:pt x="1723572" y="404056"/>
                  </a:lnTo>
                  <a:lnTo>
                    <a:pt x="1765003" y="426587"/>
                  </a:lnTo>
                  <a:lnTo>
                    <a:pt x="1805771" y="449638"/>
                  </a:lnTo>
                  <a:lnTo>
                    <a:pt x="1845865" y="473200"/>
                  </a:lnTo>
                  <a:lnTo>
                    <a:pt x="1885273" y="497265"/>
                  </a:lnTo>
                  <a:lnTo>
                    <a:pt x="1923986" y="521827"/>
                  </a:lnTo>
                  <a:lnTo>
                    <a:pt x="1961991" y="546877"/>
                  </a:lnTo>
                  <a:lnTo>
                    <a:pt x="1999277" y="572409"/>
                  </a:lnTo>
                  <a:lnTo>
                    <a:pt x="2035834" y="598415"/>
                  </a:lnTo>
                  <a:lnTo>
                    <a:pt x="2071650" y="624887"/>
                  </a:lnTo>
                  <a:lnTo>
                    <a:pt x="2106714" y="651818"/>
                  </a:lnTo>
                  <a:lnTo>
                    <a:pt x="2141015" y="679200"/>
                  </a:lnTo>
                  <a:lnTo>
                    <a:pt x="2174542" y="707026"/>
                  </a:lnTo>
                  <a:lnTo>
                    <a:pt x="2207283" y="735289"/>
                  </a:lnTo>
                  <a:lnTo>
                    <a:pt x="2239228" y="763981"/>
                  </a:lnTo>
                  <a:lnTo>
                    <a:pt x="2270365" y="793094"/>
                  </a:lnTo>
                  <a:lnTo>
                    <a:pt x="2300684" y="822621"/>
                  </a:lnTo>
                  <a:lnTo>
                    <a:pt x="2330173" y="852555"/>
                  </a:lnTo>
                  <a:lnTo>
                    <a:pt x="2358820" y="882887"/>
                  </a:lnTo>
                  <a:lnTo>
                    <a:pt x="2386616" y="913611"/>
                  </a:lnTo>
                  <a:lnTo>
                    <a:pt x="2413548" y="944720"/>
                  </a:lnTo>
                  <a:lnTo>
                    <a:pt x="2439606" y="976205"/>
                  </a:lnTo>
                  <a:lnTo>
                    <a:pt x="2464779" y="1008059"/>
                  </a:lnTo>
                  <a:lnTo>
                    <a:pt x="2489054" y="1040275"/>
                  </a:lnTo>
                  <a:lnTo>
                    <a:pt x="2512422" y="1072844"/>
                  </a:lnTo>
                  <a:lnTo>
                    <a:pt x="2534871" y="1105761"/>
                  </a:lnTo>
                  <a:lnTo>
                    <a:pt x="2556390" y="1139017"/>
                  </a:lnTo>
                  <a:lnTo>
                    <a:pt x="2576968" y="1172604"/>
                  </a:lnTo>
                  <a:lnTo>
                    <a:pt x="2596594" y="1206516"/>
                  </a:lnTo>
                  <a:lnTo>
                    <a:pt x="2615256" y="1240745"/>
                  </a:lnTo>
                  <a:lnTo>
                    <a:pt x="2632943" y="1275283"/>
                  </a:lnTo>
                  <a:lnTo>
                    <a:pt x="2649645" y="1310122"/>
                  </a:lnTo>
                  <a:lnTo>
                    <a:pt x="2665350" y="1345256"/>
                  </a:lnTo>
                  <a:lnTo>
                    <a:pt x="2680047" y="1380677"/>
                  </a:lnTo>
                  <a:lnTo>
                    <a:pt x="2693724" y="1416378"/>
                  </a:lnTo>
                  <a:lnTo>
                    <a:pt x="2706372" y="1452350"/>
                  </a:lnTo>
                  <a:lnTo>
                    <a:pt x="2728532" y="1525080"/>
                  </a:lnTo>
                  <a:lnTo>
                    <a:pt x="2746437" y="1598808"/>
                  </a:lnTo>
                  <a:lnTo>
                    <a:pt x="2759998" y="1673475"/>
                  </a:lnTo>
                  <a:lnTo>
                    <a:pt x="2769127" y="1749019"/>
                  </a:lnTo>
                  <a:lnTo>
                    <a:pt x="2772002" y="1787102"/>
                  </a:lnTo>
                  <a:lnTo>
                    <a:pt x="2773734" y="1825382"/>
                  </a:lnTo>
                  <a:lnTo>
                    <a:pt x="2774315" y="1863852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8195" y="1405127"/>
              <a:ext cx="2900172" cy="19903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24076" y="1440941"/>
              <a:ext cx="2806065" cy="1896745"/>
            </a:xfrm>
            <a:custGeom>
              <a:avLst/>
              <a:gdLst/>
              <a:ahLst/>
              <a:cxnLst/>
              <a:rect l="l" t="t" r="r" b="b"/>
              <a:pathLst>
                <a:path w="2806065" h="1896745">
                  <a:moveTo>
                    <a:pt x="0" y="1896618"/>
                  </a:moveTo>
                  <a:lnTo>
                    <a:pt x="1238" y="1857892"/>
                  </a:lnTo>
                  <a:lnTo>
                    <a:pt x="3591" y="1819361"/>
                  </a:lnTo>
                  <a:lnTo>
                    <a:pt x="7049" y="1781030"/>
                  </a:lnTo>
                  <a:lnTo>
                    <a:pt x="11600" y="1742907"/>
                  </a:lnTo>
                  <a:lnTo>
                    <a:pt x="17234" y="1704999"/>
                  </a:lnTo>
                  <a:lnTo>
                    <a:pt x="23940" y="1667313"/>
                  </a:lnTo>
                  <a:lnTo>
                    <a:pt x="31709" y="1629857"/>
                  </a:lnTo>
                  <a:lnTo>
                    <a:pt x="40528" y="1592638"/>
                  </a:lnTo>
                  <a:lnTo>
                    <a:pt x="50388" y="1555663"/>
                  </a:lnTo>
                  <a:lnTo>
                    <a:pt x="61278" y="1518938"/>
                  </a:lnTo>
                  <a:lnTo>
                    <a:pt x="73187" y="1482472"/>
                  </a:lnTo>
                  <a:lnTo>
                    <a:pt x="86104" y="1446272"/>
                  </a:lnTo>
                  <a:lnTo>
                    <a:pt x="100020" y="1410344"/>
                  </a:lnTo>
                  <a:lnTo>
                    <a:pt x="114923" y="1374695"/>
                  </a:lnTo>
                  <a:lnTo>
                    <a:pt x="130803" y="1339334"/>
                  </a:lnTo>
                  <a:lnTo>
                    <a:pt x="147648" y="1304267"/>
                  </a:lnTo>
                  <a:lnTo>
                    <a:pt x="165450" y="1269501"/>
                  </a:lnTo>
                  <a:lnTo>
                    <a:pt x="184196" y="1235044"/>
                  </a:lnTo>
                  <a:lnTo>
                    <a:pt x="203876" y="1200902"/>
                  </a:lnTo>
                  <a:lnTo>
                    <a:pt x="224480" y="1167083"/>
                  </a:lnTo>
                  <a:lnTo>
                    <a:pt x="245997" y="1133595"/>
                  </a:lnTo>
                  <a:lnTo>
                    <a:pt x="268416" y="1100443"/>
                  </a:lnTo>
                  <a:lnTo>
                    <a:pt x="291727" y="1067637"/>
                  </a:lnTo>
                  <a:lnTo>
                    <a:pt x="315919" y="1035181"/>
                  </a:lnTo>
                  <a:lnTo>
                    <a:pt x="340982" y="1003085"/>
                  </a:lnTo>
                  <a:lnTo>
                    <a:pt x="366904" y="971354"/>
                  </a:lnTo>
                  <a:lnTo>
                    <a:pt x="393676" y="939997"/>
                  </a:lnTo>
                  <a:lnTo>
                    <a:pt x="421286" y="909020"/>
                  </a:lnTo>
                  <a:lnTo>
                    <a:pt x="449724" y="878431"/>
                  </a:lnTo>
                  <a:lnTo>
                    <a:pt x="478980" y="848236"/>
                  </a:lnTo>
                  <a:lnTo>
                    <a:pt x="509042" y="818443"/>
                  </a:lnTo>
                  <a:lnTo>
                    <a:pt x="539900" y="789060"/>
                  </a:lnTo>
                  <a:lnTo>
                    <a:pt x="571544" y="760092"/>
                  </a:lnTo>
                  <a:lnTo>
                    <a:pt x="603962" y="731548"/>
                  </a:lnTo>
                  <a:lnTo>
                    <a:pt x="637145" y="703435"/>
                  </a:lnTo>
                  <a:lnTo>
                    <a:pt x="671081" y="675760"/>
                  </a:lnTo>
                  <a:lnTo>
                    <a:pt x="705760" y="648529"/>
                  </a:lnTo>
                  <a:lnTo>
                    <a:pt x="741171" y="621751"/>
                  </a:lnTo>
                  <a:lnTo>
                    <a:pt x="777304" y="595432"/>
                  </a:lnTo>
                  <a:lnTo>
                    <a:pt x="814148" y="569580"/>
                  </a:lnTo>
                  <a:lnTo>
                    <a:pt x="851693" y="544201"/>
                  </a:lnTo>
                  <a:lnTo>
                    <a:pt x="889927" y="519304"/>
                  </a:lnTo>
                  <a:lnTo>
                    <a:pt x="928841" y="494894"/>
                  </a:lnTo>
                  <a:lnTo>
                    <a:pt x="968423" y="470980"/>
                  </a:lnTo>
                  <a:lnTo>
                    <a:pt x="1008663" y="447568"/>
                  </a:lnTo>
                  <a:lnTo>
                    <a:pt x="1049550" y="424666"/>
                  </a:lnTo>
                  <a:lnTo>
                    <a:pt x="1091074" y="402281"/>
                  </a:lnTo>
                  <a:lnTo>
                    <a:pt x="1133223" y="380420"/>
                  </a:lnTo>
                  <a:lnTo>
                    <a:pt x="1175989" y="359090"/>
                  </a:lnTo>
                  <a:lnTo>
                    <a:pt x="1219359" y="338298"/>
                  </a:lnTo>
                  <a:lnTo>
                    <a:pt x="1263323" y="318053"/>
                  </a:lnTo>
                  <a:lnTo>
                    <a:pt x="1307871" y="298359"/>
                  </a:lnTo>
                  <a:lnTo>
                    <a:pt x="1352991" y="279226"/>
                  </a:lnTo>
                  <a:lnTo>
                    <a:pt x="1398674" y="260660"/>
                  </a:lnTo>
                  <a:lnTo>
                    <a:pt x="1444908" y="242668"/>
                  </a:lnTo>
                  <a:lnTo>
                    <a:pt x="1491684" y="225258"/>
                  </a:lnTo>
                  <a:lnTo>
                    <a:pt x="1538990" y="208436"/>
                  </a:lnTo>
                  <a:lnTo>
                    <a:pt x="1586815" y="192210"/>
                  </a:lnTo>
                  <a:lnTo>
                    <a:pt x="1635150" y="176588"/>
                  </a:lnTo>
                  <a:lnTo>
                    <a:pt x="1683983" y="161575"/>
                  </a:lnTo>
                  <a:lnTo>
                    <a:pt x="1733304" y="147180"/>
                  </a:lnTo>
                  <a:lnTo>
                    <a:pt x="1783103" y="133410"/>
                  </a:lnTo>
                  <a:lnTo>
                    <a:pt x="1833367" y="120271"/>
                  </a:lnTo>
                  <a:lnTo>
                    <a:pt x="1884088" y="107771"/>
                  </a:lnTo>
                  <a:lnTo>
                    <a:pt x="1935255" y="95918"/>
                  </a:lnTo>
                  <a:lnTo>
                    <a:pt x="1986856" y="84718"/>
                  </a:lnTo>
                  <a:lnTo>
                    <a:pt x="2038881" y="74178"/>
                  </a:lnTo>
                  <a:lnTo>
                    <a:pt x="2091319" y="64306"/>
                  </a:lnTo>
                  <a:lnTo>
                    <a:pt x="2144161" y="55109"/>
                  </a:lnTo>
                  <a:lnTo>
                    <a:pt x="2197394" y="46594"/>
                  </a:lnTo>
                  <a:lnTo>
                    <a:pt x="2251009" y="38768"/>
                  </a:lnTo>
                  <a:lnTo>
                    <a:pt x="2304995" y="31639"/>
                  </a:lnTo>
                  <a:lnTo>
                    <a:pt x="2359342" y="25213"/>
                  </a:lnTo>
                  <a:lnTo>
                    <a:pt x="2414038" y="19498"/>
                  </a:lnTo>
                  <a:lnTo>
                    <a:pt x="2469073" y="14501"/>
                  </a:lnTo>
                  <a:lnTo>
                    <a:pt x="2524437" y="10229"/>
                  </a:lnTo>
                  <a:lnTo>
                    <a:pt x="2580119" y="6690"/>
                  </a:lnTo>
                  <a:lnTo>
                    <a:pt x="2636107" y="3890"/>
                  </a:lnTo>
                  <a:lnTo>
                    <a:pt x="2692393" y="1837"/>
                  </a:lnTo>
                  <a:lnTo>
                    <a:pt x="2748964" y="538"/>
                  </a:lnTo>
                  <a:lnTo>
                    <a:pt x="2805811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6663" y="1655000"/>
              <a:ext cx="2851404" cy="1066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0097" y="1690877"/>
              <a:ext cx="2757170" cy="0"/>
            </a:xfrm>
            <a:custGeom>
              <a:avLst/>
              <a:gdLst/>
              <a:ahLst/>
              <a:cxnLst/>
              <a:rect l="l" t="t" r="r" b="b"/>
              <a:pathLst>
                <a:path w="2757170">
                  <a:moveTo>
                    <a:pt x="0" y="0"/>
                  </a:moveTo>
                  <a:lnTo>
                    <a:pt x="2757042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5623" y="2000948"/>
              <a:ext cx="4191000" cy="1066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69057" y="2036826"/>
              <a:ext cx="4096385" cy="0"/>
            </a:xfrm>
            <a:custGeom>
              <a:avLst/>
              <a:gdLst/>
              <a:ahLst/>
              <a:cxnLst/>
              <a:rect l="l" t="t" r="r" b="b"/>
              <a:pathLst>
                <a:path w="4096385">
                  <a:moveTo>
                    <a:pt x="0" y="0"/>
                  </a:moveTo>
                  <a:lnTo>
                    <a:pt x="4096257" y="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683000" y="1694434"/>
            <a:ext cx="1450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Active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Follower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42" y="461899"/>
            <a:ext cx="3517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Active</a:t>
            </a:r>
            <a:r>
              <a:rPr spc="-45" dirty="0"/>
              <a:t> </a:t>
            </a:r>
            <a:r>
              <a:rPr spc="-10" dirty="0"/>
              <a:t>Follower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42884" cy="168465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Following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leadership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of</a:t>
            </a:r>
            <a:r>
              <a:rPr sz="3200" spc="-4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others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Seek</a:t>
            </a:r>
            <a:r>
              <a:rPr sz="3200" spc="-6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6A812"/>
                </a:solidFill>
                <a:latin typeface="Calibri"/>
                <a:cs typeface="Calibri"/>
              </a:rPr>
              <a:t>clarity,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give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input,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respect</a:t>
            </a:r>
            <a:r>
              <a:rPr sz="3200" spc="-40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the</a:t>
            </a:r>
            <a:r>
              <a:rPr sz="3200" spc="-3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86A812"/>
                </a:solidFill>
                <a:latin typeface="Calibri"/>
                <a:cs typeface="Calibri"/>
              </a:rPr>
              <a:t>plan,</a:t>
            </a:r>
            <a:r>
              <a:rPr sz="3200" spc="-15" dirty="0">
                <a:solidFill>
                  <a:srgbClr val="86A812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6A812"/>
                </a:solidFill>
                <a:latin typeface="Calibri"/>
                <a:cs typeface="Calibri"/>
              </a:rPr>
              <a:t>help </a:t>
            </a:r>
            <a:r>
              <a:rPr sz="3200" spc="-25" dirty="0">
                <a:solidFill>
                  <a:srgbClr val="86A812"/>
                </a:solidFill>
                <a:latin typeface="Calibri"/>
                <a:cs typeface="Calibri"/>
              </a:rPr>
              <a:t>out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1010</Words>
  <Application>Microsoft Macintosh PowerPoint</Application>
  <PresentationFormat>On-screen Show (4:3)</PresentationFormat>
  <Paragraphs>293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Times New Roman</vt:lpstr>
      <vt:lpstr>Office Theme</vt:lpstr>
      <vt:lpstr>Adding to your Leadership Quiver</vt:lpstr>
      <vt:lpstr>Expeditionary Leadership at NOLS</vt:lpstr>
      <vt:lpstr>PowerPoint Presentation</vt:lpstr>
      <vt:lpstr>Expeditionary Leadership at NOLS</vt:lpstr>
      <vt:lpstr>PowerPoint Presentation</vt:lpstr>
      <vt:lpstr>Designated Leader</vt:lpstr>
      <vt:lpstr>Designated Leader</vt:lpstr>
      <vt:lpstr>PowerPoint Presentation</vt:lpstr>
      <vt:lpstr>Active Follower</vt:lpstr>
      <vt:lpstr>Active Follower</vt:lpstr>
      <vt:lpstr>PowerPoint Presentation</vt:lpstr>
      <vt:lpstr>Peer Leadership</vt:lpstr>
      <vt:lpstr>PowerPoint Presentation</vt:lpstr>
      <vt:lpstr>Self Leadership</vt:lpstr>
      <vt:lpstr>PowerPoint Presentation</vt:lpstr>
      <vt:lpstr>Expeditionary Leadership at NOLS</vt:lpstr>
      <vt:lpstr>PowerPoint Presentation</vt:lpstr>
      <vt:lpstr>Expedition Behavior</vt:lpstr>
      <vt:lpstr>Expedition Behavior</vt:lpstr>
      <vt:lpstr>Expedition Behavior</vt:lpstr>
      <vt:lpstr>Expedition Behavior</vt:lpstr>
      <vt:lpstr>PowerPoint Presentation</vt:lpstr>
      <vt:lpstr>Competence</vt:lpstr>
      <vt:lpstr>Competence</vt:lpstr>
      <vt:lpstr>Competence</vt:lpstr>
      <vt:lpstr>Additional Level</vt:lpstr>
      <vt:lpstr>PowerPoint Presentation</vt:lpstr>
      <vt:lpstr>PowerPoint Presentation</vt:lpstr>
      <vt:lpstr>Communication</vt:lpstr>
      <vt:lpstr>Communication</vt:lpstr>
      <vt:lpstr>Communication</vt:lpstr>
      <vt:lpstr>Communication</vt:lpstr>
      <vt:lpstr>Interpersonal Gap</vt:lpstr>
      <vt:lpstr>Effective Feedback</vt:lpstr>
      <vt:lpstr>PowerPoint Presentation</vt:lpstr>
      <vt:lpstr>Judgment &amp; Decision Making</vt:lpstr>
      <vt:lpstr>Judgment &amp; Decision Making</vt:lpstr>
      <vt:lpstr>Judgment &amp; Decision Making</vt:lpstr>
      <vt:lpstr>Decision Making Matrix</vt:lpstr>
      <vt:lpstr>Judgment &amp; Decision Making</vt:lpstr>
      <vt:lpstr>PowerPoint Presentation</vt:lpstr>
      <vt:lpstr>Tolerance for Adversity &amp; Uncertainty</vt:lpstr>
      <vt:lpstr>Tolerance for Adversity &amp; Uncertainty</vt:lpstr>
      <vt:lpstr>Tolerance for Adversity &amp; Uncertainty</vt:lpstr>
      <vt:lpstr>Tolerance for Adversity &amp; Uncertainty</vt:lpstr>
      <vt:lpstr>PowerPoint Presentation</vt:lpstr>
      <vt:lpstr>Vision &amp; Action</vt:lpstr>
      <vt:lpstr>Vision &amp; Action</vt:lpstr>
      <vt:lpstr>PowerPoint Presentation</vt:lpstr>
      <vt:lpstr>Self-Awareness</vt:lpstr>
      <vt:lpstr>Self-Awareness Emotionally Cool</vt:lpstr>
      <vt:lpstr>Expeditionary Leadership at NOLS</vt:lpstr>
      <vt:lpstr>PowerPoint Presentation</vt:lpstr>
      <vt:lpstr>Signature Style</vt:lpstr>
      <vt:lpstr>Signature Style</vt:lpstr>
      <vt:lpstr>Vision &amp; Action</vt:lpstr>
      <vt:lpstr>Vision &amp; Action</vt:lpstr>
      <vt:lpstr>Vision &amp; Action</vt:lpstr>
      <vt:lpstr>Vision &amp; Action</vt:lpstr>
      <vt:lpstr>Vision &amp; Action</vt:lpstr>
      <vt:lpstr>Vision &amp; Action</vt:lpstr>
      <vt:lpstr>4-7-1</vt:lpstr>
      <vt:lpstr>4-7-1</vt:lpstr>
      <vt:lpstr>4-7-1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Mountaineers’</dc:title>
  <dc:creator>Suzanne Gerber</dc:creator>
  <cp:lastModifiedBy>Jerry Logan</cp:lastModifiedBy>
  <cp:revision>6</cp:revision>
  <dcterms:created xsi:type="dcterms:W3CDTF">2022-06-01T04:23:06Z</dcterms:created>
  <dcterms:modified xsi:type="dcterms:W3CDTF">2022-06-06T05:23:07Z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2022-06-01T00:00:00Z</vt:filetime>
  </property>
</Properties>
</file>