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TtVoTB2u6Tg/uYXRknBFLQcfQ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81BB32-2F72-4EB0-9A77-EDDB519AEE62}">
  <a:tblStyle styleId="{6781BB32-2F72-4EB0-9A77-EDDB519AEE6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266a0da91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a266a0da91_0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266a0da91_0_7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2a266a0da91_0_7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7464614" y="1783959"/>
            <a:ext cx="4087306" cy="288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/>
              <a:t>Field Trip Information 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 rot="10800000">
            <a:off x="1" y="0"/>
            <a:ext cx="7188051" cy="6858000"/>
          </a:xfrm>
          <a:custGeom>
            <a:rect b="b" l="l" r="r" t="t"/>
            <a:pathLst>
              <a:path extrusionOk="0" h="6858000" w="7188051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24623" l="0" r="0" t="0"/>
          <a:stretch/>
        </p:blipFill>
        <p:spPr>
          <a:xfrm>
            <a:off x="1" y="10"/>
            <a:ext cx="7028495" cy="6857990"/>
          </a:xfrm>
          <a:custGeom>
            <a:rect b="b" l="l" r="r" t="t"/>
            <a:pathLst>
              <a:path extrusionOk="0" h="6858000" w="7028495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0435"/>
            <a:ext cx="52828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/>
          <p:nvPr/>
        </p:nvSpPr>
        <p:spPr>
          <a:xfrm>
            <a:off x="5375710" y="-16605"/>
            <a:ext cx="681629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Be Prepared to Ski </a:t>
            </a:r>
            <a:endParaRPr b="1" i="0" sz="66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5747657" y="1148122"/>
            <a:ext cx="5895300" cy="6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Arrival times are: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Noto Sans Symbols"/>
              <a:buChar char="∙"/>
            </a:pPr>
            <a:r>
              <a:rPr lang="en-US" sz="3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Kahler Glen: 9:00 AM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Noto Sans Symbols"/>
              <a:buChar char="∙"/>
            </a:pPr>
            <a:r>
              <a:rPr lang="en-US" sz="3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Stevens Pass: 9:00 AM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Noto Sans Symbols"/>
              <a:buChar char="∙"/>
            </a:pPr>
            <a:r>
              <a:rPr lang="en-US" sz="3600">
                <a:solidFill>
                  <a:srgbClr val="222222"/>
                </a:solidFill>
              </a:rPr>
              <a:t>Crystal Springs</a:t>
            </a:r>
            <a:r>
              <a:rPr lang="en-US" sz="3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>
                <a:solidFill>
                  <a:srgbClr val="222222"/>
                </a:solidFill>
              </a:rPr>
              <a:t>9:00 </a:t>
            </a:r>
            <a:r>
              <a:rPr lang="en-US" sz="3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can’t make it, 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text 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Leilani 206-407-7750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Rachel 206-890-8881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2a266a0da9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0435"/>
            <a:ext cx="52828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a266a0da91_0_0"/>
          <p:cNvSpPr txBox="1"/>
          <p:nvPr/>
        </p:nvSpPr>
        <p:spPr>
          <a:xfrm>
            <a:off x="5579774" y="224800"/>
            <a:ext cx="6472200" cy="87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9400" lvl="0" marL="13970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to Bring on Field trips: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equipment for all Field Trips: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68300" rtl="0" algn="l">
              <a:lnSpc>
                <a:spcPct val="105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 tag and ski booklet (given to you at lecture)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68300" rtl="0" algn="l">
              <a:lnSpc>
                <a:spcPct val="105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 essentials (most of list)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683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Lunch (We will be eating on the trail.)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683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68300" rtl="0" algn="l">
              <a:lnSpc>
                <a:spcPct val="105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Snacks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683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Warm clothes for breaks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6830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Money for carpool driver and to share in Sno-Park fees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0" rtl="0" algn="l"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Recommended to improve comfort: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139700" rtl="0" algn="l">
              <a:lnSpc>
                <a:spcPct val="105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your pack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Rain gear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 wax, Maxiglide or similar product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your car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68300" rtl="0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of clothes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68300" rtl="0" algn="l">
              <a:lnSpc>
                <a:spcPct val="105416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Money for dinner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 water and food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2a266a0da91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0435"/>
            <a:ext cx="52828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a266a0da91_0_7"/>
          <p:cNvSpPr txBox="1"/>
          <p:nvPr/>
        </p:nvSpPr>
        <p:spPr>
          <a:xfrm>
            <a:off x="5579774" y="224800"/>
            <a:ext cx="6472200" cy="7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9400" lvl="0" marL="139700" rtl="0" algn="l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SzPts val="1100"/>
              <a:buNone/>
            </a:pPr>
            <a:r>
              <a:rPr b="1" lang="en-US" sz="3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Special notes for field trips vs a ski trip</a:t>
            </a:r>
            <a:endParaRPr b="1" sz="30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b="1"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 gloves </a:t>
            </a:r>
            <a:endParaRPr b="1"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b="1"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Warmer clothes for morning (more standing)</a:t>
            </a:r>
            <a:endParaRPr b="1"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b="1"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Everything should fit in your pack when you take off your warmer layers</a:t>
            </a:r>
            <a:endParaRPr b="1"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b="1"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 snacks (you will eat more than you think)</a:t>
            </a:r>
            <a:endParaRPr b="1"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b="1"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Insulate water bladder or use water bottles inside your pack </a:t>
            </a:r>
            <a:endParaRPr b="1"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 b="7561" l="0" r="-2" t="8344"/>
          <a:stretch/>
        </p:blipFill>
        <p:spPr>
          <a:xfrm>
            <a:off x="20" y="10"/>
            <a:ext cx="6116549" cy="6857990"/>
          </a:xfrm>
          <a:custGeom>
            <a:rect b="b" l="l" r="r" t="t"/>
            <a:pathLst>
              <a:path extrusionOk="0" h="6879321" w="6116569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6513788" y="315045"/>
            <a:ext cx="4840010" cy="5056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couple of reminders </a:t>
            </a:r>
            <a:endParaRPr b="0" i="1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 Potties ☹ 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BYOTP and Hand Sanitizer 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71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Indoor Seating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your sit pad, sleeping pad, an old yoga pad, etc…</a:t>
            </a:r>
            <a:endParaRPr/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uper.natural Yoga Mat | Buy online | Bergfreunde.eu" id="129" name="Google Shape;12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9459" y="4282288"/>
            <a:ext cx="2159213" cy="2510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rm-a-Rest Z-Seat Pad | REI Co-op" id="130" name="Google Shape;13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22309" y="4297135"/>
            <a:ext cx="182880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118188" y="212506"/>
            <a:ext cx="4466253" cy="1622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renting…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230156" y="1716834"/>
            <a:ext cx="4354286" cy="4851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Reserve in advance.  Supply doesn’t always meet demand.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you’re going to Kahler Glen, Erling Stordahl, and Gold Creek.  Rent your gear the Friday before.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to make sure poles are the right size. </a:t>
            </a:r>
            <a:endParaRPr/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rent gear at Stevens Pass, get there with enough time to get sized and rent your gear.   </a:t>
            </a: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ild River Ski Rental &amp; Sales, Cross Country Skiing and Snowshoeing in the  beautiful Upper St. Croix River Valley. In Almelund, Minnesota" id="139" name="Google Shape;1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0965" y="1627798"/>
            <a:ext cx="5242107" cy="3145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/>
          <p:nvPr/>
        </p:nvSpPr>
        <p:spPr>
          <a:xfrm>
            <a:off x="390418" y="102740"/>
            <a:ext cx="9522644" cy="717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Parking and Trail Passes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6581" y="10274"/>
            <a:ext cx="4315145" cy="41339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6" name="Google Shape;146;p3"/>
          <p:cNvGraphicFramePr/>
          <p:nvPr/>
        </p:nvGraphicFramePr>
        <p:xfrm>
          <a:off x="249329" y="13116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{6781BB32-2F72-4EB0-9A77-EDDB519AEE62}</a:tableStyleId>
              </a:tblPr>
              <a:tblGrid>
                <a:gridCol w="1904325"/>
                <a:gridCol w="1904325"/>
                <a:gridCol w="1904325"/>
                <a:gridCol w="1904325"/>
              </a:tblGrid>
              <a:tr h="159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FFFFFF"/>
                          </a:solidFill>
                        </a:rPr>
                        <a:t>Permit Type</a:t>
                      </a:r>
                      <a:br>
                        <a:rPr b="0" lang="en-US" sz="1800" u="none" cap="none" strike="noStrike">
                          <a:solidFill>
                            <a:srgbClr val="FFFFFF"/>
                          </a:solidFill>
                        </a:rPr>
                      </a:br>
                      <a:endParaRPr b="0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164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FFFFFF"/>
                          </a:solidFill>
                        </a:rPr>
                        <a:t>Purchased from State Parks</a:t>
                      </a:r>
                      <a:br>
                        <a:rPr b="0" lang="en-US" sz="1800" u="none" cap="none" strike="noStrike">
                          <a:solidFill>
                            <a:srgbClr val="FFFFFF"/>
                          </a:solidFill>
                        </a:rPr>
                      </a:br>
                      <a:endParaRPr b="0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164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FFFFFF"/>
                          </a:solidFill>
                        </a:rPr>
                        <a:t>Purchased from Retail Vendor</a:t>
                      </a:r>
                      <a:br>
                        <a:rPr b="0" lang="en-US" sz="1800" u="none" cap="none" strike="noStrike">
                          <a:solidFill>
                            <a:srgbClr val="FFFFFF"/>
                          </a:solidFill>
                        </a:rPr>
                      </a:br>
                      <a:endParaRPr b="0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164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FFFFFF"/>
                          </a:solidFill>
                        </a:rPr>
                        <a:t>Purchased Online</a:t>
                      </a:r>
                      <a:br>
                        <a:rPr b="0" lang="en-US" sz="1800" u="none" cap="none" strike="noStrike">
                          <a:solidFill>
                            <a:srgbClr val="FFFFFF"/>
                          </a:solidFill>
                        </a:rPr>
                      </a:br>
                      <a:endParaRPr b="0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1648"/>
                    </a:solidFill>
                  </a:tcPr>
                </a:tc>
              </a:tr>
              <a:tr h="697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One-Day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$25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$27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$25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A"/>
                    </a:solidFill>
                  </a:tcPr>
                </a:tc>
              </a:tr>
              <a:tr h="697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Seasonal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$50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$52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$50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F"/>
                    </a:solidFill>
                  </a:tcPr>
                </a:tc>
              </a:tr>
              <a:tr h="1699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Special-G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Groomed Trail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Seasonal &amp; Groomed  </a:t>
                      </a:r>
                      <a:r>
                        <a:rPr b="1" lang="en-US" sz="1800" u="none" cap="none" strike="noStrike"/>
                        <a:t> $120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$70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$72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$70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0" y="0"/>
            <a:ext cx="5653438" cy="6858000"/>
          </a:xfrm>
          <a:custGeom>
            <a:rect b="b" l="l" r="r" t="t"/>
            <a:pathLst>
              <a:path extrusionOk="0" h="6858000" w="6096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319124" y="208650"/>
            <a:ext cx="4073700" cy="6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 are expected to send participants home if they: </a:t>
            </a:r>
            <a:endParaRPr sz="2500"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have adequate personal gear for the activity.  </a:t>
            </a:r>
            <a:endParaRPr sz="2500"/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refusing to comply with Mountaineers </a:t>
            </a: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policies</a:t>
            </a: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 b="18969" l="2179" r="31993" t="23327"/>
          <a:stretch/>
        </p:blipFill>
        <p:spPr>
          <a:xfrm>
            <a:off x="5445457" y="1619855"/>
            <a:ext cx="6155141" cy="3642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/>
        </p:nvSpPr>
        <p:spPr>
          <a:xfrm>
            <a:off x="497090" y="712432"/>
            <a:ext cx="362691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 b="0" l="4536" r="0" t="25792"/>
          <a:stretch/>
        </p:blipFill>
        <p:spPr>
          <a:xfrm rot="5400000">
            <a:off x="6324860" y="829820"/>
            <a:ext cx="5715004" cy="4959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2021-01-07T05:33:59Z</dcterms:created>
  <dc:creator>Cramer, Tracy</dc:creator>
</cp:coreProperties>
</file>