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2" r:id="rId3"/>
    <p:sldId id="273" r:id="rId4"/>
    <p:sldId id="274" r:id="rId5"/>
    <p:sldId id="27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57" autoAdjust="0"/>
    <p:restoredTop sz="94660"/>
  </p:normalViewPr>
  <p:slideViewPr>
    <p:cSldViewPr snapToGrid="0">
      <p:cViewPr varScale="1">
        <p:scale>
          <a:sx n="91" d="100"/>
          <a:sy n="91" d="100"/>
        </p:scale>
        <p:origin x="51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364D-8965-4935-A311-50D6C6D243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4ECE4B-1E53-41C5-AC7D-28B9421840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ACCB5E-0773-4140-8413-EF674A21118D}"/>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D3258D92-7EDC-46C5-B690-E4341FE43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D5A012-6D3C-4BA1-A511-89D364CC9FC9}"/>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109672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A07-F491-4E3A-8C86-357B40ECAF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BAA7F5-2854-4ACE-A76C-C1F0B2275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6405BB-B2B3-4E70-8FA8-DD584E5D7029}"/>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D3F6D424-E735-40DE-AA34-40103B6ED0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1B8E06-F389-4477-ACF7-39502B576881}"/>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218340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E102-9CE5-47F2-83AA-7808F9C6FF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9B665B-A58B-46D3-819B-7474F8F06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656BCE-1DD0-4765-99A8-B5736F73EA84}"/>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CE032E92-607E-4186-A120-A8B42A4E2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B5EF9-D645-4125-BCA2-AC44B3330CE4}"/>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310204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CBF2F-2FAA-415A-AC68-1A8874E467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D46AF3-ABFC-4B7E-8834-B1CA2294AB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A8492F-C040-49D6-B3B8-DD9AB2138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9EC077-C168-46CA-A6B5-5442F672B310}"/>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6" name="Footer Placeholder 5">
            <a:extLst>
              <a:ext uri="{FF2B5EF4-FFF2-40B4-BE49-F238E27FC236}">
                <a16:creationId xmlns:a16="http://schemas.microsoft.com/office/drawing/2014/main" id="{8581858C-E0C3-4184-B0D6-AE1793D759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EBF6E-E5C7-47A4-8A3D-C66FE7EBA5CA}"/>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274325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36831-924E-4F57-BE69-A6231AA79C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0A113C-105E-4A49-BA4B-1AFF560756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AC2D4-155C-4384-8C36-5C91E69CAD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9AF917-786A-4FBC-B41B-BD2A69961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17BAD3-D297-450D-A9A6-C65CEF17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DD05BE-B4E4-44B2-8EFC-875ED68777CF}"/>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8" name="Footer Placeholder 7">
            <a:extLst>
              <a:ext uri="{FF2B5EF4-FFF2-40B4-BE49-F238E27FC236}">
                <a16:creationId xmlns:a16="http://schemas.microsoft.com/office/drawing/2014/main" id="{BA9FDD3E-E143-4996-A009-838EF38883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740DD1-11E1-41C3-A9D5-7141DEC7DC8F}"/>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2022317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940A3-F01E-42E7-8711-AF96CD7185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FD5A4D-A500-4667-8CCB-FAD8C9877A96}"/>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4" name="Footer Placeholder 3">
            <a:extLst>
              <a:ext uri="{FF2B5EF4-FFF2-40B4-BE49-F238E27FC236}">
                <a16:creationId xmlns:a16="http://schemas.microsoft.com/office/drawing/2014/main" id="{E9FA5DF1-DF70-4E33-8E5E-4D1586FFBB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1A6D74-925D-4BE9-9288-7BDB00156C2F}"/>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462106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F130F-B39A-4E61-BB2F-7D12EF8E0132}"/>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3" name="Footer Placeholder 2">
            <a:extLst>
              <a:ext uri="{FF2B5EF4-FFF2-40B4-BE49-F238E27FC236}">
                <a16:creationId xmlns:a16="http://schemas.microsoft.com/office/drawing/2014/main" id="{D9B4C100-67F7-4454-B0A4-D00D361031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D32C8E-0CD7-47AF-9A42-295EBBAC1537}"/>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3364637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AE6D-8ACC-4006-B743-4AC2AC600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1ED85-231E-47E0-86AE-69CF67A31C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188D8D-C6B6-40DE-8D4C-ED2BE43D7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129C0-31A6-499B-8FBB-53ECE2C44EDA}"/>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6" name="Footer Placeholder 5">
            <a:extLst>
              <a:ext uri="{FF2B5EF4-FFF2-40B4-BE49-F238E27FC236}">
                <a16:creationId xmlns:a16="http://schemas.microsoft.com/office/drawing/2014/main" id="{9FC4B6B9-F794-4780-8561-0217631432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81BAEF-D4B5-4088-A9B8-3F188079EF07}"/>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2685589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8DA6-D43A-4C90-AFDF-5F8AC6656E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11461D-69B5-4668-8F3D-98235682F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956265-49DF-4771-A224-0184D82FC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DB6A49-C046-4908-B5B0-C835B830ABC2}"/>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6" name="Footer Placeholder 5">
            <a:extLst>
              <a:ext uri="{FF2B5EF4-FFF2-40B4-BE49-F238E27FC236}">
                <a16:creationId xmlns:a16="http://schemas.microsoft.com/office/drawing/2014/main" id="{D34F9C06-A210-4AF8-8C18-8B96523FD9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0AE52-D655-49E2-A687-9E847D381374}"/>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148121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B09A2-C614-4371-BA4E-178787B0F4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C07876-4F60-4653-8431-CEBDE81467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24A750-F2A6-433A-ADCC-C6120DD3CDF3}"/>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4ADA020E-A64D-4BE5-9DC6-E32DAEF845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ED0427-70F3-4CAF-A4F3-2C7CD76C906E}"/>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2425519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2C0C94-B925-4642-8057-9F55546FF1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06B400-682E-4627-9892-C8526E927E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733483-EBFB-4B23-978D-C39896FCE1A4}"/>
              </a:ext>
            </a:extLst>
          </p:cNvPr>
          <p:cNvSpPr>
            <a:spLocks noGrp="1"/>
          </p:cNvSpPr>
          <p:nvPr>
            <p:ph type="dt" sz="half" idx="10"/>
          </p:nvPr>
        </p:nvSpPr>
        <p:spPr/>
        <p:txBody>
          <a:body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51811206-D46B-4C56-B779-38F4C69DB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FB541-E8A8-4C38-869A-DEDB2111728E}"/>
              </a:ext>
            </a:extLst>
          </p:cNvPr>
          <p:cNvSpPr>
            <a:spLocks noGrp="1"/>
          </p:cNvSpPr>
          <p:nvPr>
            <p:ph type="sldNum" sz="quarter" idx="12"/>
          </p:nvPr>
        </p:nvSpPr>
        <p:spPr/>
        <p:txBody>
          <a:bodyPr/>
          <a:lstStyle/>
          <a:p>
            <a:fld id="{A0B98627-351F-45E2-A384-9D42DD7A8144}" type="slidenum">
              <a:rPr lang="en-US" smtClean="0"/>
              <a:t>‹#›</a:t>
            </a:fld>
            <a:endParaRPr lang="en-US"/>
          </a:p>
        </p:txBody>
      </p:sp>
    </p:spTree>
    <p:extLst>
      <p:ext uri="{BB962C8B-B14F-4D97-AF65-F5344CB8AC3E}">
        <p14:creationId xmlns:p14="http://schemas.microsoft.com/office/powerpoint/2010/main" val="564726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F13533-1AC5-451B-BE2B-744A414A21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561A98-4364-4A1D-93DA-5EC89F6FFC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E6CBB-A18E-4363-B6DF-CB83E924F1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05968-2E0A-4EC2-9B4E-DED1B655C186}" type="datetimeFigureOut">
              <a:rPr lang="en-US" smtClean="0"/>
              <a:t>1/30/2022</a:t>
            </a:fld>
            <a:endParaRPr lang="en-US"/>
          </a:p>
        </p:txBody>
      </p:sp>
      <p:sp>
        <p:nvSpPr>
          <p:cNvPr id="5" name="Footer Placeholder 4">
            <a:extLst>
              <a:ext uri="{FF2B5EF4-FFF2-40B4-BE49-F238E27FC236}">
                <a16:creationId xmlns:a16="http://schemas.microsoft.com/office/drawing/2014/main" id="{9856FB09-BCEE-40C4-8A3A-3786C198C1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394E50-7630-4355-AF40-E429EA13C9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B98627-351F-45E2-A384-9D42DD7A8144}" type="slidenum">
              <a:rPr lang="en-US" smtClean="0"/>
              <a:t>‹#›</a:t>
            </a:fld>
            <a:endParaRPr lang="en-US"/>
          </a:p>
        </p:txBody>
      </p:sp>
    </p:spTree>
    <p:extLst>
      <p:ext uri="{BB962C8B-B14F-4D97-AF65-F5344CB8AC3E}">
        <p14:creationId xmlns:p14="http://schemas.microsoft.com/office/powerpoint/2010/main" val="3370148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mountaineers.org/locations-lodges/everett-branch/committees/everett-navigation-committee/course-templates/wilderness-navigation-everett/course-materials/wa_baring_239941_1965_24000_geo.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991E-87B3-4035-A16A-F035B7E40E22}"/>
              </a:ext>
            </a:extLst>
          </p:cNvPr>
          <p:cNvSpPr>
            <a:spLocks noGrp="1"/>
          </p:cNvSpPr>
          <p:nvPr>
            <p:ph type="title"/>
          </p:nvPr>
        </p:nvSpPr>
        <p:spPr>
          <a:xfrm>
            <a:off x="670335" y="0"/>
            <a:ext cx="10851328" cy="954255"/>
          </a:xfrm>
        </p:spPr>
        <p:txBody>
          <a:bodyPr>
            <a:normAutofit/>
          </a:bodyPr>
          <a:lstStyle/>
          <a:p>
            <a:pPr algn="ctr"/>
            <a:r>
              <a:rPr lang="en-US" sz="2000" dirty="0"/>
              <a:t>Clicking the </a:t>
            </a:r>
            <a:r>
              <a:rPr lang="en-US" sz="2000" dirty="0">
                <a:hlinkClick r:id="rId2"/>
              </a:rPr>
              <a:t>WA_Baring_239941_1965_24000_geo.pdf</a:t>
            </a:r>
            <a:r>
              <a:rPr lang="en-US" sz="2000" dirty="0"/>
              <a:t> link in Course Material should produce this.</a:t>
            </a:r>
            <a:br>
              <a:rPr lang="en-US" sz="2000" dirty="0"/>
            </a:br>
            <a:r>
              <a:rPr lang="en-US" sz="2000" dirty="0"/>
              <a:t>(I’m using the Google Chrome browser: </a:t>
            </a:r>
            <a:r>
              <a:rPr lang="en-US" sz="1400" dirty="0"/>
              <a:t>Version 97.0.4692.99 (Official Build) (64-bit)</a:t>
            </a:r>
            <a:r>
              <a:rPr lang="en-US" sz="2000" dirty="0"/>
              <a:t>)</a:t>
            </a:r>
            <a:br>
              <a:rPr lang="en-US" sz="2000" dirty="0"/>
            </a:br>
            <a:r>
              <a:rPr lang="en-US" sz="2000" dirty="0"/>
              <a:t>Click </a:t>
            </a:r>
            <a:r>
              <a:rPr lang="en-US" sz="2000" b="1" dirty="0"/>
              <a:t>Download</a:t>
            </a:r>
            <a:r>
              <a:rPr lang="en-US" sz="2000" dirty="0"/>
              <a:t>.</a:t>
            </a:r>
          </a:p>
        </p:txBody>
      </p:sp>
      <p:pic>
        <p:nvPicPr>
          <p:cNvPr id="8" name="Picture 7" descr="Map&#10;&#10;Description automatically generated">
            <a:extLst>
              <a:ext uri="{FF2B5EF4-FFF2-40B4-BE49-F238E27FC236}">
                <a16:creationId xmlns:a16="http://schemas.microsoft.com/office/drawing/2014/main" id="{E980D9B7-E1FB-4CDA-ADF6-BF9646902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3657" y="954255"/>
            <a:ext cx="9884683" cy="5560135"/>
          </a:xfrm>
          <a:prstGeom prst="rect">
            <a:avLst/>
          </a:prstGeom>
        </p:spPr>
      </p:pic>
      <p:sp>
        <p:nvSpPr>
          <p:cNvPr id="11" name="Oval 10">
            <a:extLst>
              <a:ext uri="{FF2B5EF4-FFF2-40B4-BE49-F238E27FC236}">
                <a16:creationId xmlns:a16="http://schemas.microsoft.com/office/drawing/2014/main" id="{C66A2B84-2ED4-43E9-865E-5589EB74E89F}"/>
              </a:ext>
            </a:extLst>
          </p:cNvPr>
          <p:cNvSpPr/>
          <p:nvPr/>
        </p:nvSpPr>
        <p:spPr>
          <a:xfrm>
            <a:off x="10167457" y="1661020"/>
            <a:ext cx="285226" cy="24749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67B586D-2736-44A4-B66F-08946C47440C}"/>
              </a:ext>
            </a:extLst>
          </p:cNvPr>
          <p:cNvCxnSpPr>
            <a:endCxn id="11" idx="1"/>
          </p:cNvCxnSpPr>
          <p:nvPr/>
        </p:nvCxnSpPr>
        <p:spPr>
          <a:xfrm>
            <a:off x="6920917" y="830510"/>
            <a:ext cx="3288310" cy="8667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6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991E-87B3-4035-A16A-F035B7E40E22}"/>
              </a:ext>
            </a:extLst>
          </p:cNvPr>
          <p:cNvSpPr>
            <a:spLocks noGrp="1"/>
          </p:cNvSpPr>
          <p:nvPr>
            <p:ph type="title"/>
          </p:nvPr>
        </p:nvSpPr>
        <p:spPr>
          <a:xfrm>
            <a:off x="941294" y="0"/>
            <a:ext cx="10313446" cy="954255"/>
          </a:xfrm>
        </p:spPr>
        <p:txBody>
          <a:bodyPr>
            <a:normAutofit/>
          </a:bodyPr>
          <a:lstStyle/>
          <a:p>
            <a:pPr algn="ctr"/>
            <a:r>
              <a:rPr lang="en-US" sz="2000" dirty="0"/>
              <a:t>Opening the downloaded file should show something like this.</a:t>
            </a:r>
            <a:br>
              <a:rPr lang="en-US" sz="2000" dirty="0"/>
            </a:br>
            <a:r>
              <a:rPr lang="en-US" sz="2000" dirty="0"/>
              <a:t>(I’m using Adobe Acrobat Reader DC: </a:t>
            </a:r>
            <a:r>
              <a:rPr lang="en-US" sz="1400" dirty="0"/>
              <a:t>Version 2021.011.20039|64-bit</a:t>
            </a:r>
            <a:r>
              <a:rPr lang="en-US" sz="2000" dirty="0"/>
              <a:t>)</a:t>
            </a:r>
            <a:br>
              <a:rPr lang="en-US" sz="2000" dirty="0"/>
            </a:br>
            <a:r>
              <a:rPr lang="en-US" sz="2000" dirty="0"/>
              <a:t>Click the </a:t>
            </a:r>
            <a:r>
              <a:rPr lang="en-US" sz="2000" b="1" dirty="0"/>
              <a:t>Printer</a:t>
            </a:r>
            <a:r>
              <a:rPr lang="en-US" sz="2000" dirty="0"/>
              <a:t> button.</a:t>
            </a:r>
          </a:p>
        </p:txBody>
      </p:sp>
      <p:pic>
        <p:nvPicPr>
          <p:cNvPr id="4" name="Picture 3" descr="Map&#10;&#10;Description automatically generated">
            <a:extLst>
              <a:ext uri="{FF2B5EF4-FFF2-40B4-BE49-F238E27FC236}">
                <a16:creationId xmlns:a16="http://schemas.microsoft.com/office/drawing/2014/main" id="{C1EF2523-4D08-450D-8458-75CF206381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59" y="954255"/>
            <a:ext cx="9884682" cy="5560134"/>
          </a:xfrm>
          <a:prstGeom prst="rect">
            <a:avLst/>
          </a:prstGeom>
        </p:spPr>
      </p:pic>
      <p:cxnSp>
        <p:nvCxnSpPr>
          <p:cNvPr id="6" name="Straight Arrow Connector 5">
            <a:extLst>
              <a:ext uri="{FF2B5EF4-FFF2-40B4-BE49-F238E27FC236}">
                <a16:creationId xmlns:a16="http://schemas.microsoft.com/office/drawing/2014/main" id="{E83079BD-5A45-4241-817A-C51FFE679336}"/>
              </a:ext>
            </a:extLst>
          </p:cNvPr>
          <p:cNvCxnSpPr>
            <a:cxnSpLocks/>
          </p:cNvCxnSpPr>
          <p:nvPr/>
        </p:nvCxnSpPr>
        <p:spPr>
          <a:xfrm flipH="1">
            <a:off x="2265680" y="843280"/>
            <a:ext cx="3830320" cy="7010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991E-87B3-4035-A16A-F035B7E40E22}"/>
              </a:ext>
            </a:extLst>
          </p:cNvPr>
          <p:cNvSpPr>
            <a:spLocks noGrp="1"/>
          </p:cNvSpPr>
          <p:nvPr>
            <p:ph type="title"/>
          </p:nvPr>
        </p:nvSpPr>
        <p:spPr>
          <a:xfrm>
            <a:off x="927847" y="0"/>
            <a:ext cx="10326893" cy="956709"/>
          </a:xfrm>
        </p:spPr>
        <p:txBody>
          <a:bodyPr>
            <a:normAutofit/>
          </a:bodyPr>
          <a:lstStyle/>
          <a:p>
            <a:pPr algn="ctr"/>
            <a:r>
              <a:rPr lang="en-US" sz="2000" dirty="0"/>
              <a:t>The print options page should look something like this.</a:t>
            </a:r>
            <a:br>
              <a:rPr lang="en-US" sz="2000" dirty="0"/>
            </a:br>
            <a:r>
              <a:rPr lang="en-US" sz="2000" dirty="0"/>
              <a:t>(I’m using an HP ENVY 7640 series printer)</a:t>
            </a:r>
            <a:br>
              <a:rPr lang="en-US" sz="2000" dirty="0"/>
            </a:br>
            <a:r>
              <a:rPr lang="en-US" sz="2000" dirty="0"/>
              <a:t>Note that it is set to “</a:t>
            </a:r>
            <a:r>
              <a:rPr lang="en-US" sz="2000" b="1" dirty="0"/>
              <a:t>Print in grayscale (black and white)”</a:t>
            </a:r>
            <a:r>
              <a:rPr lang="en-US" sz="2000" dirty="0"/>
              <a:t>. Click there to unselect it.</a:t>
            </a:r>
          </a:p>
        </p:txBody>
      </p:sp>
      <p:pic>
        <p:nvPicPr>
          <p:cNvPr id="5" name="Picture 4" descr="Graphical user interface, application&#10;&#10;Description automatically generated">
            <a:extLst>
              <a:ext uri="{FF2B5EF4-FFF2-40B4-BE49-F238E27FC236}">
                <a16:creationId xmlns:a16="http://schemas.microsoft.com/office/drawing/2014/main" id="{BE01649B-8811-4319-82C5-635F7699E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883" y="956709"/>
            <a:ext cx="7322820" cy="5516880"/>
          </a:xfrm>
          <a:prstGeom prst="rect">
            <a:avLst/>
          </a:prstGeom>
        </p:spPr>
      </p:pic>
      <p:cxnSp>
        <p:nvCxnSpPr>
          <p:cNvPr id="9" name="Straight Arrow Connector 8">
            <a:extLst>
              <a:ext uri="{FF2B5EF4-FFF2-40B4-BE49-F238E27FC236}">
                <a16:creationId xmlns:a16="http://schemas.microsoft.com/office/drawing/2014/main" id="{E69089CA-B984-4F92-A1C4-438CAC25CFD3}"/>
              </a:ext>
            </a:extLst>
          </p:cNvPr>
          <p:cNvCxnSpPr/>
          <p:nvPr/>
        </p:nvCxnSpPr>
        <p:spPr>
          <a:xfrm>
            <a:off x="5687736" y="864066"/>
            <a:ext cx="0" cy="8640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190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991E-87B3-4035-A16A-F035B7E40E22}"/>
              </a:ext>
            </a:extLst>
          </p:cNvPr>
          <p:cNvSpPr>
            <a:spLocks noGrp="1"/>
          </p:cNvSpPr>
          <p:nvPr>
            <p:ph type="title"/>
          </p:nvPr>
        </p:nvSpPr>
        <p:spPr>
          <a:xfrm>
            <a:off x="937259" y="0"/>
            <a:ext cx="10317480" cy="954255"/>
          </a:xfrm>
        </p:spPr>
        <p:txBody>
          <a:bodyPr>
            <a:normAutofit/>
          </a:bodyPr>
          <a:lstStyle/>
          <a:p>
            <a:pPr algn="ctr"/>
            <a:r>
              <a:rPr lang="en-US" sz="2000" dirty="0"/>
              <a:t>Note it has </a:t>
            </a:r>
            <a:r>
              <a:rPr lang="en-US" sz="2000" b="1" dirty="0"/>
              <a:t>Document: 20.0 x 26.8in</a:t>
            </a:r>
            <a:r>
              <a:rPr lang="en-US" sz="2000" dirty="0"/>
              <a:t>. But the paper we have is </a:t>
            </a:r>
            <a:r>
              <a:rPr lang="en-US" sz="2000" b="1" dirty="0"/>
              <a:t>8.5 x 11 inches</a:t>
            </a:r>
            <a:r>
              <a:rPr lang="en-US" sz="2000" dirty="0"/>
              <a:t>.</a:t>
            </a:r>
            <a:br>
              <a:rPr lang="en-US" sz="2000" dirty="0"/>
            </a:br>
            <a:r>
              <a:rPr lang="en-US" sz="2000" dirty="0"/>
              <a:t>We are going to print in </a:t>
            </a:r>
            <a:r>
              <a:rPr lang="en-US" sz="2000" b="1" dirty="0"/>
              <a:t>Actual size</a:t>
            </a:r>
            <a:r>
              <a:rPr lang="en-US" sz="2000" dirty="0"/>
              <a:t>.</a:t>
            </a:r>
          </a:p>
        </p:txBody>
      </p:sp>
      <p:pic>
        <p:nvPicPr>
          <p:cNvPr id="6" name="Picture 5" descr="Graphical user interface, application&#10;&#10;Description automatically generated">
            <a:extLst>
              <a:ext uri="{FF2B5EF4-FFF2-40B4-BE49-F238E27FC236}">
                <a16:creationId xmlns:a16="http://schemas.microsoft.com/office/drawing/2014/main" id="{2939B823-8AEC-4B4F-AD10-FD8702FCC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4589" y="975882"/>
            <a:ext cx="7322820" cy="5516880"/>
          </a:xfrm>
          <a:prstGeom prst="rect">
            <a:avLst/>
          </a:prstGeom>
        </p:spPr>
      </p:pic>
      <p:sp>
        <p:nvSpPr>
          <p:cNvPr id="8" name="Oval 7">
            <a:extLst>
              <a:ext uri="{FF2B5EF4-FFF2-40B4-BE49-F238E27FC236}">
                <a16:creationId xmlns:a16="http://schemas.microsoft.com/office/drawing/2014/main" id="{94EC8D4C-653E-4D39-9AF2-77D5F276460E}"/>
              </a:ext>
            </a:extLst>
          </p:cNvPr>
          <p:cNvSpPr/>
          <p:nvPr/>
        </p:nvSpPr>
        <p:spPr>
          <a:xfrm>
            <a:off x="6576968" y="1991731"/>
            <a:ext cx="1719743" cy="6291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2A11869A-DB83-4454-B61C-40B3CE4E7BD2}"/>
              </a:ext>
            </a:extLst>
          </p:cNvPr>
          <p:cNvCxnSpPr/>
          <p:nvPr/>
        </p:nvCxnSpPr>
        <p:spPr>
          <a:xfrm flipH="1">
            <a:off x="4320330" y="713064"/>
            <a:ext cx="2927758" cy="28522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138FEFB-B5C4-4087-9912-EE59986E8FDE}"/>
              </a:ext>
            </a:extLst>
          </p:cNvPr>
          <p:cNvCxnSpPr>
            <a:endCxn id="8" idx="7"/>
          </p:cNvCxnSpPr>
          <p:nvPr/>
        </p:nvCxnSpPr>
        <p:spPr>
          <a:xfrm flipH="1">
            <a:off x="8011486" y="461394"/>
            <a:ext cx="838899" cy="15303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7722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D9E4DB1E-5926-400C-99DB-D72AD536B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4589" y="954255"/>
            <a:ext cx="7322820" cy="5516880"/>
          </a:xfrm>
          <a:prstGeom prst="rect">
            <a:avLst/>
          </a:prstGeom>
        </p:spPr>
      </p:pic>
      <p:cxnSp>
        <p:nvCxnSpPr>
          <p:cNvPr id="9" name="Straight Arrow Connector 8">
            <a:extLst>
              <a:ext uri="{FF2B5EF4-FFF2-40B4-BE49-F238E27FC236}">
                <a16:creationId xmlns:a16="http://schemas.microsoft.com/office/drawing/2014/main" id="{ABBE00C5-BD7E-4026-A53B-A17735C866E5}"/>
              </a:ext>
            </a:extLst>
          </p:cNvPr>
          <p:cNvCxnSpPr>
            <a:cxnSpLocks/>
          </p:cNvCxnSpPr>
          <p:nvPr/>
        </p:nvCxnSpPr>
        <p:spPr>
          <a:xfrm flipH="1">
            <a:off x="4144161" y="293615"/>
            <a:ext cx="1048624" cy="28438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AE1D18E-3E47-479F-864A-88DAAC635A65}"/>
              </a:ext>
            </a:extLst>
          </p:cNvPr>
          <p:cNvCxnSpPr>
            <a:cxnSpLocks/>
          </p:cNvCxnSpPr>
          <p:nvPr/>
        </p:nvCxnSpPr>
        <p:spPr>
          <a:xfrm flipH="1">
            <a:off x="5033394" y="293615"/>
            <a:ext cx="2449586" cy="32381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8C1991E-87B3-4035-A16A-F035B7E40E22}"/>
              </a:ext>
            </a:extLst>
          </p:cNvPr>
          <p:cNvSpPr>
            <a:spLocks noGrp="1"/>
          </p:cNvSpPr>
          <p:nvPr>
            <p:ph type="title"/>
          </p:nvPr>
        </p:nvSpPr>
        <p:spPr>
          <a:xfrm>
            <a:off x="937260" y="0"/>
            <a:ext cx="10317480" cy="954255"/>
          </a:xfrm>
        </p:spPr>
        <p:txBody>
          <a:bodyPr>
            <a:normAutofit/>
          </a:bodyPr>
          <a:lstStyle/>
          <a:p>
            <a:pPr algn="ctr"/>
            <a:r>
              <a:rPr lang="en-US" sz="2000" dirty="0"/>
              <a:t>We now select </a:t>
            </a:r>
            <a:r>
              <a:rPr lang="en-US" sz="2000" b="1" dirty="0"/>
              <a:t>Poster</a:t>
            </a:r>
            <a:r>
              <a:rPr lang="en-US" sz="2000" dirty="0"/>
              <a:t>. Note the </a:t>
            </a:r>
            <a:r>
              <a:rPr lang="en-US" sz="2000" b="1" dirty="0"/>
              <a:t>Overlap:0.005 in</a:t>
            </a:r>
            <a:r>
              <a:rPr lang="en-US" sz="2000" dirty="0"/>
              <a:t>. </a:t>
            </a:r>
            <a:br>
              <a:rPr lang="en-US" sz="2000" dirty="0"/>
            </a:br>
            <a:r>
              <a:rPr lang="en-US" sz="2000" dirty="0"/>
              <a:t>Either cut this off or it must be folded and aligned correctly before taping the </a:t>
            </a:r>
            <a:r>
              <a:rPr lang="en-US" sz="2000" b="1" dirty="0"/>
              <a:t>9 pages</a:t>
            </a:r>
            <a:r>
              <a:rPr lang="en-US" sz="2000" dirty="0"/>
              <a:t> together.</a:t>
            </a:r>
            <a:br>
              <a:rPr lang="en-US" sz="2000" dirty="0"/>
            </a:br>
            <a:r>
              <a:rPr lang="en-US" sz="2000" dirty="0"/>
              <a:t>Finally click </a:t>
            </a:r>
            <a:r>
              <a:rPr lang="en-US" sz="2000" b="1" dirty="0"/>
              <a:t>Print</a:t>
            </a:r>
            <a:r>
              <a:rPr lang="en-US" sz="2000" dirty="0"/>
              <a:t>.</a:t>
            </a:r>
          </a:p>
        </p:txBody>
      </p:sp>
      <p:cxnSp>
        <p:nvCxnSpPr>
          <p:cNvPr id="14" name="Straight Arrow Connector 13">
            <a:extLst>
              <a:ext uri="{FF2B5EF4-FFF2-40B4-BE49-F238E27FC236}">
                <a16:creationId xmlns:a16="http://schemas.microsoft.com/office/drawing/2014/main" id="{3F14956B-CBF0-48E1-9F05-5FF0C6C4F808}"/>
              </a:ext>
            </a:extLst>
          </p:cNvPr>
          <p:cNvCxnSpPr>
            <a:cxnSpLocks/>
          </p:cNvCxnSpPr>
          <p:nvPr/>
        </p:nvCxnSpPr>
        <p:spPr>
          <a:xfrm flipH="1">
            <a:off x="7877263" y="595618"/>
            <a:ext cx="1627464" cy="15100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8D25E8A-60DD-42EC-A880-F4A2A89B9D61}"/>
              </a:ext>
            </a:extLst>
          </p:cNvPr>
          <p:cNvCxnSpPr/>
          <p:nvPr/>
        </p:nvCxnSpPr>
        <p:spPr>
          <a:xfrm>
            <a:off x="6778305" y="847288"/>
            <a:ext cx="1350627" cy="51634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529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179</Words>
  <Application>Microsoft Office PowerPoint</Application>
  <PresentationFormat>Widescreen</PresentationFormat>
  <Paragraphs>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Clicking the WA_Baring_239941_1965_24000_geo.pdf link in Course Material should produce this. (I’m using the Google Chrome browser: Version 97.0.4692.99 (Official Build) (64-bit)) Click Download.</vt:lpstr>
      <vt:lpstr>Opening the downloaded file should show something like this. (I’m using Adobe Acrobat Reader DC: Version 2021.011.20039|64-bit) Click the Printer button.</vt:lpstr>
      <vt:lpstr>The print options page should look something like this. (I’m using an HP ENVY 7640 series printer) Note that it is set to “Print in grayscale (black and white)”. Click there to unselect it.</vt:lpstr>
      <vt:lpstr>Note it has Document: 20.0 x 26.8in. But the paper we have is 8.5 x 11 inches. We are going to print in Actual size.</vt:lpstr>
      <vt:lpstr>We now select Poster. Note the Overlap:0.005 in.  Either cut this off or it must be folded and aligned correctly before taping the 9 pages together. Finally click Print.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with logging in and seeing the courses. Click on EVT – Wilderness Navigation.</dc:title>
  <dc:creator>Joel Heidal</dc:creator>
  <cp:lastModifiedBy>Joel Heidal</cp:lastModifiedBy>
  <cp:revision>14</cp:revision>
  <dcterms:created xsi:type="dcterms:W3CDTF">2022-01-23T13:01:01Z</dcterms:created>
  <dcterms:modified xsi:type="dcterms:W3CDTF">2022-01-31T06:26:46Z</dcterms:modified>
</cp:coreProperties>
</file>