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BFE5F46-1EF3-2544-AE34-4611726EE995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7A7BC1-F7F7-4AEA-968A-B2E992FD43AF}" v="374" dt="2024-12-09T05:38:15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447" autoAdjust="0"/>
  </p:normalViewPr>
  <p:slideViewPr>
    <p:cSldViewPr snapToGrid="0" snapToObjects="1">
      <p:cViewPr varScale="1">
        <p:scale>
          <a:sx n="44" d="100"/>
          <a:sy n="44" d="100"/>
        </p:scale>
        <p:origin x="2632" y="5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ica Manole" userId="4a32505758a15714" providerId="LiveId" clId="{117A7BC1-F7F7-4AEA-968A-B2E992FD43AF}"/>
    <pc:docChg chg="undo custSel modSld">
      <pc:chgData name="Rodica Manole" userId="4a32505758a15714" providerId="LiveId" clId="{117A7BC1-F7F7-4AEA-968A-B2E992FD43AF}" dt="2024-12-09T05:38:15.175" v="377" actId="20577"/>
      <pc:docMkLst>
        <pc:docMk/>
      </pc:docMkLst>
      <pc:sldChg chg="addSp modSp mod">
        <pc:chgData name="Rodica Manole" userId="4a32505758a15714" providerId="LiveId" clId="{117A7BC1-F7F7-4AEA-968A-B2E992FD43AF}" dt="2024-12-09T05:38:15.175" v="377" actId="20577"/>
        <pc:sldMkLst>
          <pc:docMk/>
          <pc:sldMk cId="3701712579" sldId="257"/>
        </pc:sldMkLst>
        <pc:spChg chg="mod">
          <ac:chgData name="Rodica Manole" userId="4a32505758a15714" providerId="LiveId" clId="{117A7BC1-F7F7-4AEA-968A-B2E992FD43AF}" dt="2024-12-05T02:04:56.285" v="1" actId="20577"/>
          <ac:spMkLst>
            <pc:docMk/>
            <pc:sldMk cId="3701712579" sldId="257"/>
            <ac:spMk id="2" creationId="{00000000-0000-0000-0000-000000000000}"/>
          </ac:spMkLst>
        </pc:spChg>
        <pc:spChg chg="mod">
          <ac:chgData name="Rodica Manole" userId="4a32505758a15714" providerId="LiveId" clId="{117A7BC1-F7F7-4AEA-968A-B2E992FD43AF}" dt="2024-12-09T05:25:47.327" v="266" actId="1076"/>
          <ac:spMkLst>
            <pc:docMk/>
            <pc:sldMk cId="3701712579" sldId="257"/>
            <ac:spMk id="10" creationId="{00000000-0000-0000-0000-000000000000}"/>
          </ac:spMkLst>
        </pc:spChg>
        <pc:graphicFrameChg chg="mod modGraphic">
          <ac:chgData name="Rodica Manole" userId="4a32505758a15714" providerId="LiveId" clId="{117A7BC1-F7F7-4AEA-968A-B2E992FD43AF}" dt="2024-12-09T05:38:15.175" v="377" actId="20577"/>
          <ac:graphicFrameMkLst>
            <pc:docMk/>
            <pc:sldMk cId="3701712579" sldId="257"/>
            <ac:graphicFrameMk id="4" creationId="{00000000-0000-0000-0000-000000000000}"/>
          </ac:graphicFrameMkLst>
        </pc:graphicFrameChg>
        <pc:cxnChg chg="add mod">
          <ac:chgData name="Rodica Manole" userId="4a32505758a15714" providerId="LiveId" clId="{117A7BC1-F7F7-4AEA-968A-B2E992FD43AF}" dt="2024-12-09T05:37:36.678" v="372" actId="13822"/>
          <ac:cxnSpMkLst>
            <pc:docMk/>
            <pc:sldMk cId="3701712579" sldId="257"/>
            <ac:cxnSpMk id="5" creationId="{628D0CD3-52EE-FB5A-49A0-B4950459F3FF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52E662-1BE3-E341-A343-F512E61A392B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A61E2D-21C0-4744-8545-B30215CBA889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/>
            <a:t>Jill and Wes Thornton</a:t>
          </a:r>
        </a:p>
        <a:p>
          <a:r>
            <a:rPr lang="en-US" sz="1000" dirty="0"/>
            <a:t>Basic Course Co-Chairs</a:t>
          </a:r>
        </a:p>
      </dgm:t>
    </dgm:pt>
    <dgm:pt modelId="{DD5F2EB4-B449-B043-B322-4BB21527CFC5}" type="parTrans" cxnId="{821E7979-0FF3-174B-9181-D3E3F131D71D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endParaRPr lang="en-US" sz="1000"/>
        </a:p>
      </dgm:t>
    </dgm:pt>
    <dgm:pt modelId="{213C918F-350C-0E4D-A2F6-A504FE3C7E8A}" type="sibTrans" cxnId="{821E7979-0FF3-174B-9181-D3E3F131D71D}">
      <dgm:prSet/>
      <dgm:spPr/>
      <dgm:t>
        <a:bodyPr/>
        <a:lstStyle/>
        <a:p>
          <a:endParaRPr lang="en-US"/>
        </a:p>
      </dgm:t>
    </dgm:pt>
    <dgm:pt modelId="{2E28245A-48EB-B84F-B21C-D67BEBFD8806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/>
            <a:t>Barry </a:t>
          </a:r>
          <a:r>
            <a:rPr lang="en-US" sz="1000" b="1" dirty="0" err="1"/>
            <a:t>Hershly</a:t>
          </a:r>
          <a:r>
            <a:rPr lang="en-US" sz="1000" dirty="0"/>
            <a:t> </a:t>
          </a:r>
        </a:p>
        <a:p>
          <a:r>
            <a:rPr lang="en-US" sz="1000" dirty="0"/>
            <a:t>Safety Compliance Officer</a:t>
          </a:r>
        </a:p>
      </dgm:t>
    </dgm:pt>
    <dgm:pt modelId="{E421F8A5-903A-5141-B747-7EF7C1C4C48F}" type="parTrans" cxnId="{B657A7E2-1C12-764B-9F59-8B4DFAE08434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9525">
          <a:solidFill>
            <a:schemeClr val="accent1"/>
          </a:solidFill>
        </a:ln>
      </dgm:spPr>
      <dgm:t>
        <a:bodyPr/>
        <a:lstStyle/>
        <a:p>
          <a:endParaRPr lang="en-US" sz="1000"/>
        </a:p>
      </dgm:t>
    </dgm:pt>
    <dgm:pt modelId="{6D24E259-EADC-C04C-85F8-AB8BB490CF9C}" type="sibTrans" cxnId="{B657A7E2-1C12-764B-9F59-8B4DFAE08434}">
      <dgm:prSet/>
      <dgm:spPr/>
      <dgm:t>
        <a:bodyPr/>
        <a:lstStyle/>
        <a:p>
          <a:endParaRPr lang="en-US"/>
        </a:p>
      </dgm:t>
    </dgm:pt>
    <dgm:pt modelId="{6F1D2AE0-CF6F-2448-8716-715475D9C71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/>
            <a:t> Rose Slater </a:t>
          </a:r>
          <a:endParaRPr lang="en-US" sz="1000"/>
        </a:p>
        <a:p>
          <a:r>
            <a:rPr lang="en-US" sz="1000"/>
            <a:t>Records Keeper</a:t>
          </a:r>
          <a:endParaRPr lang="en-US" sz="1000" dirty="0"/>
        </a:p>
      </dgm:t>
    </dgm:pt>
    <dgm:pt modelId="{C3FE44E8-46FC-D744-BC36-EDDF14675789}" type="parTrans" cxnId="{87E01034-3390-D548-A0B5-CDB041E3FF64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9525">
          <a:solidFill>
            <a:schemeClr val="accent1"/>
          </a:solidFill>
        </a:ln>
      </dgm:spPr>
      <dgm:t>
        <a:bodyPr/>
        <a:lstStyle/>
        <a:p>
          <a:endParaRPr lang="en-US" sz="1000"/>
        </a:p>
      </dgm:t>
    </dgm:pt>
    <dgm:pt modelId="{798E3558-8CEF-B54C-AB00-7E330973BE66}" type="sibTrans" cxnId="{87E01034-3390-D548-A0B5-CDB041E3FF64}">
      <dgm:prSet/>
      <dgm:spPr/>
      <dgm:t>
        <a:bodyPr/>
        <a:lstStyle/>
        <a:p>
          <a:endParaRPr lang="en-US"/>
        </a:p>
      </dgm:t>
    </dgm:pt>
    <dgm:pt modelId="{CAB0FF9C-C39B-DC4A-85BC-668001B5189E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>
              <a:solidFill>
                <a:srgbClr val="000000"/>
              </a:solidFill>
            </a:rPr>
            <a:t>Scott Braswell </a:t>
          </a:r>
          <a:endParaRPr lang="en-US" sz="1000"/>
        </a:p>
        <a:p>
          <a:r>
            <a:rPr lang="en-US" sz="1000"/>
            <a:t> Intermediate Course Chair</a:t>
          </a:r>
          <a:endParaRPr lang="en-US" sz="1000" dirty="0"/>
        </a:p>
      </dgm:t>
    </dgm:pt>
    <dgm:pt modelId="{62A0ABCD-8077-DD40-9F02-26DAB4EE6A1F}" type="parTrans" cxnId="{70AF9227-C993-534B-BCB1-96A924468B52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endParaRPr lang="en-US" sz="1000"/>
        </a:p>
      </dgm:t>
    </dgm:pt>
    <dgm:pt modelId="{6E894E7E-E857-D74A-A4B7-75AFADE4088A}" type="sibTrans" cxnId="{70AF9227-C993-534B-BCB1-96A924468B52}">
      <dgm:prSet/>
      <dgm:spPr/>
      <dgm:t>
        <a:bodyPr/>
        <a:lstStyle/>
        <a:p>
          <a:endParaRPr lang="en-US"/>
        </a:p>
      </dgm:t>
    </dgm:pt>
    <dgm:pt modelId="{3A21D969-B5BD-1845-A699-EA96D40D2D2F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/>
            <a:t>Rodica Manole  </a:t>
          </a:r>
        </a:p>
        <a:p>
          <a:r>
            <a:rPr lang="en-US" sz="1000" dirty="0"/>
            <a:t> Climbing Committee Chair</a:t>
          </a:r>
        </a:p>
      </dgm:t>
    </dgm:pt>
    <dgm:pt modelId="{5C8A0327-574F-8443-9E8E-E108812FC5D1}" type="parTrans" cxnId="{DA21003E-35F5-1241-8200-97CA85C5F295}">
      <dgm:prSet/>
      <dgm:spPr/>
      <dgm:t>
        <a:bodyPr/>
        <a:lstStyle/>
        <a:p>
          <a:endParaRPr lang="en-US"/>
        </a:p>
      </dgm:t>
    </dgm:pt>
    <dgm:pt modelId="{C5E14AD1-EAF2-9848-9D4B-6896ABAD3D89}" type="sibTrans" cxnId="{DA21003E-35F5-1241-8200-97CA85C5F295}">
      <dgm:prSet/>
      <dgm:spPr/>
      <dgm:t>
        <a:bodyPr/>
        <a:lstStyle/>
        <a:p>
          <a:endParaRPr lang="en-US"/>
        </a:p>
      </dgm:t>
    </dgm:pt>
    <dgm:pt modelId="{E368982B-2386-0349-A8C4-1264DAEBEBD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>
              <a:solidFill>
                <a:srgbClr val="000000"/>
              </a:solidFill>
            </a:rPr>
            <a:t>Laurel </a:t>
          </a:r>
          <a:r>
            <a:rPr lang="en-US" sz="1000" b="1" dirty="0" err="1">
              <a:solidFill>
                <a:srgbClr val="000000"/>
              </a:solidFill>
            </a:rPr>
            <a:t>Geisbush</a:t>
          </a:r>
          <a:r>
            <a:rPr lang="en-US" sz="1000" b="1" dirty="0">
              <a:solidFill>
                <a:srgbClr val="000000"/>
              </a:solidFill>
            </a:rPr>
            <a:t> </a:t>
          </a:r>
          <a:endParaRPr lang="en-US" sz="1000" dirty="0">
            <a:solidFill>
              <a:srgbClr val="FF0000"/>
            </a:solidFill>
          </a:endParaRPr>
        </a:p>
        <a:p>
          <a:r>
            <a:rPr lang="en-US" sz="1000" dirty="0">
              <a:solidFill>
                <a:schemeClr val="tx1"/>
              </a:solidFill>
            </a:rPr>
            <a:t>IGC </a:t>
          </a:r>
          <a:r>
            <a:rPr lang="en-US" sz="1000" dirty="0"/>
            <a:t>Coordinator</a:t>
          </a:r>
          <a:r>
            <a:rPr lang="en-US" sz="1000" dirty="0">
              <a:solidFill>
                <a:srgbClr val="FF0000"/>
              </a:solidFill>
            </a:rPr>
            <a:t> </a:t>
          </a:r>
          <a:endParaRPr lang="en-US" sz="1000" dirty="0"/>
        </a:p>
      </dgm:t>
    </dgm:pt>
    <dgm:pt modelId="{7E39AFA1-217E-1747-B8A2-D873E408287F}" type="parTrans" cxnId="{349EE698-5AA9-974C-9A57-DAE1B8905663}">
      <dgm:prSet/>
      <dgm:spPr/>
      <dgm:t>
        <a:bodyPr/>
        <a:lstStyle/>
        <a:p>
          <a:endParaRPr lang="en-US"/>
        </a:p>
      </dgm:t>
    </dgm:pt>
    <dgm:pt modelId="{F20E3C08-451E-6749-ACBB-5380A9D3DBFC}" type="sibTrans" cxnId="{349EE698-5AA9-974C-9A57-DAE1B8905663}">
      <dgm:prSet/>
      <dgm:spPr/>
      <dgm:t>
        <a:bodyPr/>
        <a:lstStyle/>
        <a:p>
          <a:endParaRPr lang="en-US"/>
        </a:p>
      </dgm:t>
    </dgm:pt>
    <dgm:pt modelId="{2E22EA42-8289-674B-8A23-F785611081A6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 err="1">
              <a:solidFill>
                <a:schemeClr val="tx1"/>
              </a:solidFill>
            </a:rPr>
            <a:t>Khrum</a:t>
          </a:r>
          <a:r>
            <a:rPr lang="en-US" sz="1000" b="1" dirty="0">
              <a:solidFill>
                <a:schemeClr val="tx1"/>
              </a:solidFill>
            </a:rPr>
            <a:t> Kashan </a:t>
          </a:r>
          <a:endParaRPr lang="en-US" sz="1000" dirty="0">
            <a:solidFill>
              <a:schemeClr val="tx1"/>
            </a:solidFill>
          </a:endParaRPr>
        </a:p>
        <a:p>
          <a:r>
            <a:rPr lang="en-US" sz="1000" dirty="0">
              <a:solidFill>
                <a:srgbClr val="FF0000"/>
              </a:solidFill>
            </a:rPr>
            <a:t> </a:t>
          </a:r>
          <a:r>
            <a:rPr lang="en-US" sz="1000" dirty="0">
              <a:solidFill>
                <a:schemeClr val="tx1"/>
              </a:solidFill>
            </a:rPr>
            <a:t>Alpine I</a:t>
          </a:r>
          <a:r>
            <a:rPr lang="en-US" sz="1000" dirty="0"/>
            <a:t>ce Coordinator</a:t>
          </a:r>
        </a:p>
      </dgm:t>
    </dgm:pt>
    <dgm:pt modelId="{96847C3D-E55A-5941-A609-05691B275F31}" type="parTrans" cxnId="{104B00F8-C5FD-C747-93A9-D7075F911215}">
      <dgm:prSet/>
      <dgm:spPr/>
      <dgm:t>
        <a:bodyPr/>
        <a:lstStyle/>
        <a:p>
          <a:endParaRPr lang="en-US"/>
        </a:p>
      </dgm:t>
    </dgm:pt>
    <dgm:pt modelId="{8D533ECF-E250-AB42-B720-A03C88F770AB}" type="sibTrans" cxnId="{104B00F8-C5FD-C747-93A9-D7075F911215}">
      <dgm:prSet/>
      <dgm:spPr/>
      <dgm:t>
        <a:bodyPr/>
        <a:lstStyle/>
        <a:p>
          <a:endParaRPr lang="en-US"/>
        </a:p>
      </dgm:t>
    </dgm:pt>
    <dgm:pt modelId="{36FB68EF-0E2C-244D-92EC-B41F4D670FD5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/>
            <a:t>Tim Bliss </a:t>
          </a:r>
        </a:p>
        <a:p>
          <a:r>
            <a:rPr lang="en-US" sz="1000"/>
            <a:t>SRC Coordinator</a:t>
          </a:r>
          <a:endParaRPr lang="en-US" sz="1000" dirty="0"/>
        </a:p>
      </dgm:t>
    </dgm:pt>
    <dgm:pt modelId="{C41D572A-EE55-0441-B591-30892BD278E1}" type="parTrans" cxnId="{DE115EEF-3348-1040-84AE-1BB015782A5D}">
      <dgm:prSet/>
      <dgm:spPr/>
      <dgm:t>
        <a:bodyPr/>
        <a:lstStyle/>
        <a:p>
          <a:endParaRPr lang="en-US"/>
        </a:p>
      </dgm:t>
    </dgm:pt>
    <dgm:pt modelId="{A425E454-A85C-F242-8C88-B4BBD0B7C5BB}" type="sibTrans" cxnId="{DE115EEF-3348-1040-84AE-1BB015782A5D}">
      <dgm:prSet/>
      <dgm:spPr/>
      <dgm:t>
        <a:bodyPr/>
        <a:lstStyle/>
        <a:p>
          <a:endParaRPr lang="en-US"/>
        </a:p>
      </dgm:t>
    </dgm:pt>
    <dgm:pt modelId="{FF9363DB-7510-614F-A692-B4F817347DEB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/>
            <a:t>Wes Thornton</a:t>
          </a:r>
          <a:r>
            <a:rPr lang="en-US" sz="1000" b="1" dirty="0">
              <a:solidFill>
                <a:schemeClr val="tx1"/>
              </a:solidFill>
            </a:rPr>
            <a:t> </a:t>
          </a:r>
          <a:endParaRPr lang="en-US" sz="1000" dirty="0"/>
        </a:p>
        <a:p>
          <a:r>
            <a:rPr lang="en-US" sz="1000" dirty="0"/>
            <a:t>Winter/Mixed Coordinator</a:t>
          </a:r>
        </a:p>
      </dgm:t>
    </dgm:pt>
    <dgm:pt modelId="{146C567A-18C8-B34C-9F61-D502D9232318}" type="parTrans" cxnId="{CCB47470-3F03-D04A-BBBF-2FF822A46FA4}">
      <dgm:prSet/>
      <dgm:spPr/>
      <dgm:t>
        <a:bodyPr/>
        <a:lstStyle/>
        <a:p>
          <a:endParaRPr lang="en-US"/>
        </a:p>
      </dgm:t>
    </dgm:pt>
    <dgm:pt modelId="{6C234D85-A6A5-B441-BFB0-D068EA981CA8}" type="sibTrans" cxnId="{CCB47470-3F03-D04A-BBBF-2FF822A46FA4}">
      <dgm:prSet/>
      <dgm:spPr/>
      <dgm:t>
        <a:bodyPr/>
        <a:lstStyle/>
        <a:p>
          <a:endParaRPr lang="en-US"/>
        </a:p>
      </dgm:t>
    </dgm:pt>
    <dgm:pt modelId="{44C0AE6A-87FD-6C4A-902F-9700D1660EFF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endParaRPr lang="en-US" sz="1000" b="1" dirty="0"/>
        </a:p>
        <a:p>
          <a:r>
            <a:rPr lang="en-US" sz="1000" b="1" dirty="0"/>
            <a:t>Molly Kirk</a:t>
          </a:r>
          <a:endParaRPr lang="en-US" sz="1000" dirty="0"/>
        </a:p>
        <a:p>
          <a:r>
            <a:rPr lang="en-US" sz="1000" dirty="0"/>
            <a:t>  Climb Leader Coordinator</a:t>
          </a:r>
        </a:p>
        <a:p>
          <a:endParaRPr lang="en-US" sz="1000" dirty="0"/>
        </a:p>
      </dgm:t>
    </dgm:pt>
    <dgm:pt modelId="{53F8DC24-10AD-8E4E-89FC-D8D812EBB5EC}" type="parTrans" cxnId="{AF051637-9345-0541-A380-A2C9DE6F4889}">
      <dgm:prSet/>
      <dgm:spPr/>
      <dgm:t>
        <a:bodyPr/>
        <a:lstStyle/>
        <a:p>
          <a:endParaRPr lang="en-US"/>
        </a:p>
      </dgm:t>
    </dgm:pt>
    <dgm:pt modelId="{F41B24CE-BB1B-8049-972D-2B9346220D46}" type="sibTrans" cxnId="{AF051637-9345-0541-A380-A2C9DE6F4889}">
      <dgm:prSet/>
      <dgm:spPr/>
      <dgm:t>
        <a:bodyPr/>
        <a:lstStyle/>
        <a:p>
          <a:endParaRPr lang="en-US"/>
        </a:p>
      </dgm:t>
    </dgm:pt>
    <dgm:pt modelId="{19BA6DDA-72A6-884B-914B-5373C3FD562F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>
              <a:solidFill>
                <a:srgbClr val="000000"/>
              </a:solidFill>
            </a:rPr>
            <a:t>Brenna </a:t>
          </a:r>
          <a:r>
            <a:rPr lang="en-US" sz="1000" b="1" dirty="0" err="1">
              <a:solidFill>
                <a:srgbClr val="000000"/>
              </a:solidFill>
            </a:rPr>
            <a:t>Anderst</a:t>
          </a:r>
          <a:r>
            <a:rPr lang="en-US" sz="1000" b="1" dirty="0">
              <a:solidFill>
                <a:srgbClr val="000000"/>
              </a:solidFill>
            </a:rPr>
            <a:t> </a:t>
          </a:r>
          <a:endParaRPr lang="en-US" sz="1000" dirty="0">
            <a:solidFill>
              <a:srgbClr val="000000"/>
            </a:solidFill>
          </a:endParaRPr>
        </a:p>
        <a:p>
          <a:r>
            <a:rPr lang="en-US" sz="1000" dirty="0">
              <a:solidFill>
                <a:srgbClr val="000000"/>
              </a:solidFill>
            </a:rPr>
            <a:t> LOR </a:t>
          </a:r>
          <a:r>
            <a:rPr lang="en-US" sz="1000" dirty="0"/>
            <a:t>Coordinator</a:t>
          </a:r>
        </a:p>
      </dgm:t>
    </dgm:pt>
    <dgm:pt modelId="{0A275648-0AE2-0245-83C4-61A97BB7BFAA}" type="parTrans" cxnId="{B3190403-EB7D-C44A-9378-121D82F55D5A}">
      <dgm:prSet/>
      <dgm:spPr/>
      <dgm:t>
        <a:bodyPr/>
        <a:lstStyle/>
        <a:p>
          <a:endParaRPr lang="en-US"/>
        </a:p>
      </dgm:t>
    </dgm:pt>
    <dgm:pt modelId="{4012A69E-56C3-AA4B-91E1-8FD594D30C2C}" type="sibTrans" cxnId="{B3190403-EB7D-C44A-9378-121D82F55D5A}">
      <dgm:prSet/>
      <dgm:spPr/>
      <dgm:t>
        <a:bodyPr/>
        <a:lstStyle/>
        <a:p>
          <a:endParaRPr lang="en-US"/>
        </a:p>
      </dgm:t>
    </dgm:pt>
    <dgm:pt modelId="{80FDE43D-F42C-B24F-9CC3-3BF4EAAC385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>
              <a:solidFill>
                <a:srgbClr val="000000"/>
              </a:solidFill>
            </a:rPr>
            <a:t>Payal </a:t>
          </a:r>
          <a:r>
            <a:rPr lang="en-US" sz="1000" b="1" dirty="0" err="1">
              <a:solidFill>
                <a:srgbClr val="000000"/>
              </a:solidFill>
            </a:rPr>
            <a:t>Kiyawat</a:t>
          </a:r>
          <a:r>
            <a:rPr lang="en-US" sz="1000" b="1" dirty="0">
              <a:solidFill>
                <a:srgbClr val="000000"/>
              </a:solidFill>
            </a:rPr>
            <a:t> </a:t>
          </a:r>
        </a:p>
        <a:p>
          <a:r>
            <a:rPr lang="en-US" sz="1000" dirty="0">
              <a:solidFill>
                <a:srgbClr val="000000"/>
              </a:solidFill>
            </a:rPr>
            <a:t>Sport Climbing Chair</a:t>
          </a:r>
          <a:endParaRPr lang="en-US" sz="1000" dirty="0"/>
        </a:p>
      </dgm:t>
    </dgm:pt>
    <dgm:pt modelId="{47F06AFA-FE9A-0E41-BCA1-5E5F8AF0EAB7}" type="parTrans" cxnId="{2CF0BAF5-840E-0948-B87F-31132BAD0889}">
      <dgm:prSet/>
      <dgm:spPr/>
      <dgm:t>
        <a:bodyPr/>
        <a:lstStyle/>
        <a:p>
          <a:endParaRPr lang="en-US"/>
        </a:p>
      </dgm:t>
    </dgm:pt>
    <dgm:pt modelId="{F25BE9DD-132C-C649-83C4-914B1B7F8F21}" type="sibTrans" cxnId="{2CF0BAF5-840E-0948-B87F-31132BAD0889}">
      <dgm:prSet/>
      <dgm:spPr/>
      <dgm:t>
        <a:bodyPr/>
        <a:lstStyle/>
        <a:p>
          <a:endParaRPr lang="en-US"/>
        </a:p>
      </dgm:t>
    </dgm:pt>
    <dgm:pt modelId="{2BD4BB13-02A8-2241-B945-AB19F9D0F318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/>
            <a:t>Hannah </a:t>
          </a:r>
          <a:r>
            <a:rPr lang="en-US" sz="1000" b="1" dirty="0" err="1"/>
            <a:t>Maxbauer</a:t>
          </a:r>
          <a:endParaRPr lang="en-US" sz="1000" b="1" dirty="0"/>
        </a:p>
        <a:p>
          <a:r>
            <a:rPr lang="en-US" sz="1000" dirty="0"/>
            <a:t> Equipment Coordinator</a:t>
          </a:r>
        </a:p>
      </dgm:t>
    </dgm:pt>
    <dgm:pt modelId="{AADDBE59-F3EB-254F-A752-5F90179AEEC2}" type="parTrans" cxnId="{FD475D30-EE0F-704D-9A93-174636D26448}">
      <dgm:prSet/>
      <dgm:spPr/>
      <dgm:t>
        <a:bodyPr/>
        <a:lstStyle/>
        <a:p>
          <a:endParaRPr lang="en-US"/>
        </a:p>
      </dgm:t>
    </dgm:pt>
    <dgm:pt modelId="{36870473-1C3C-8F44-9EDA-60F34D51DEC1}" type="sibTrans" cxnId="{FD475D30-EE0F-704D-9A93-174636D26448}">
      <dgm:prSet/>
      <dgm:spPr/>
      <dgm:t>
        <a:bodyPr/>
        <a:lstStyle/>
        <a:p>
          <a:endParaRPr lang="en-US"/>
        </a:p>
      </dgm:t>
    </dgm:pt>
    <dgm:pt modelId="{E43C27FA-C600-44FB-B1E6-921EBDE73318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/>
            <a:t>Nick Mayo</a:t>
          </a:r>
          <a:r>
            <a:rPr lang="en-US" sz="1000" dirty="0"/>
            <a:t> </a:t>
          </a:r>
        </a:p>
        <a:p>
          <a:r>
            <a:rPr lang="en-US" sz="1000" dirty="0"/>
            <a:t>Past </a:t>
          </a:r>
          <a:r>
            <a:rPr lang="en-US" sz="1000"/>
            <a:t>Climbing Committee Chair</a:t>
          </a:r>
          <a:endParaRPr lang="en-US" sz="1000" dirty="0"/>
        </a:p>
      </dgm:t>
    </dgm:pt>
    <dgm:pt modelId="{06707175-831F-4CF6-8FA1-960F00CC60EE}" type="parTrans" cxnId="{7A3A1E08-6F3B-4AF2-959A-E1ABA1EA1663}">
      <dgm:prSet/>
      <dgm:spPr/>
      <dgm:t>
        <a:bodyPr/>
        <a:lstStyle/>
        <a:p>
          <a:endParaRPr lang="en-US"/>
        </a:p>
      </dgm:t>
    </dgm:pt>
    <dgm:pt modelId="{8D748B5E-9538-41F2-A9DD-DC357411612C}" type="sibTrans" cxnId="{7A3A1E08-6F3B-4AF2-959A-E1ABA1EA1663}">
      <dgm:prSet/>
      <dgm:spPr/>
      <dgm:t>
        <a:bodyPr/>
        <a:lstStyle/>
        <a:p>
          <a:endParaRPr lang="en-US"/>
        </a:p>
      </dgm:t>
    </dgm:pt>
    <dgm:pt modelId="{75AAD829-1A97-4612-9F21-A6B5E689B90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/>
            <a:t> Danny Allen / </a:t>
          </a:r>
          <a:r>
            <a:rPr lang="en-US" sz="1000" b="1" dirty="0" err="1"/>
            <a:t>Mirang</a:t>
          </a:r>
          <a:r>
            <a:rPr lang="en-US" sz="1000" b="1" dirty="0"/>
            <a:t> Kenia</a:t>
          </a:r>
        </a:p>
        <a:p>
          <a:r>
            <a:rPr lang="en-US" sz="1000" dirty="0"/>
            <a:t>Lecture Coordinators</a:t>
          </a:r>
        </a:p>
      </dgm:t>
    </dgm:pt>
    <dgm:pt modelId="{D1283FA3-20E9-4C11-9B08-627FBD20EF59}" type="parTrans" cxnId="{B9373A45-4EB1-41A2-810C-54995A9259E0}">
      <dgm:prSet/>
      <dgm:spPr/>
      <dgm:t>
        <a:bodyPr/>
        <a:lstStyle/>
        <a:p>
          <a:endParaRPr lang="en-US"/>
        </a:p>
      </dgm:t>
    </dgm:pt>
    <dgm:pt modelId="{B9129B2F-FCAB-4DF6-A7FD-2BEB060A4396}" type="sibTrans" cxnId="{B9373A45-4EB1-41A2-810C-54995A9259E0}">
      <dgm:prSet/>
      <dgm:spPr/>
      <dgm:t>
        <a:bodyPr/>
        <a:lstStyle/>
        <a:p>
          <a:endParaRPr lang="en-US"/>
        </a:p>
      </dgm:t>
    </dgm:pt>
    <dgm:pt modelId="{41F3EE6D-D2BC-44D5-8666-C0E7A3A552E6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 dirty="0"/>
            <a:t>Dave </a:t>
          </a:r>
          <a:r>
            <a:rPr lang="en-US" sz="1000" b="1" dirty="0" err="1"/>
            <a:t>Foong</a:t>
          </a:r>
          <a:r>
            <a:rPr lang="en-US" sz="1000" b="1" dirty="0"/>
            <a:t> </a:t>
          </a:r>
          <a:r>
            <a:rPr lang="en-US" sz="1000" dirty="0"/>
            <a:t> </a:t>
          </a:r>
        </a:p>
        <a:p>
          <a:r>
            <a:rPr lang="en-US" sz="1000" dirty="0"/>
            <a:t>E&amp;I Coordinator</a:t>
          </a:r>
        </a:p>
      </dgm:t>
    </dgm:pt>
    <dgm:pt modelId="{1C3E3359-0F8F-40B9-9C89-8D1CB398FBA8}" type="parTrans" cxnId="{16613A1B-AC6C-4B36-93A0-D1B841FAF5F6}">
      <dgm:prSet/>
      <dgm:spPr/>
      <dgm:t>
        <a:bodyPr/>
        <a:lstStyle/>
        <a:p>
          <a:endParaRPr lang="en-US"/>
        </a:p>
      </dgm:t>
    </dgm:pt>
    <dgm:pt modelId="{F2169C17-4D6A-459E-98F9-A92C5FACFCC3}" type="sibTrans" cxnId="{16613A1B-AC6C-4B36-93A0-D1B841FAF5F6}">
      <dgm:prSet/>
      <dgm:spPr/>
      <dgm:t>
        <a:bodyPr/>
        <a:lstStyle/>
        <a:p>
          <a:endParaRPr lang="en-US"/>
        </a:p>
      </dgm:t>
    </dgm:pt>
    <dgm:pt modelId="{1901947B-468B-4E51-9035-E2C9CD48CFDB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>
              <a:solidFill>
                <a:schemeClr val="tx1"/>
              </a:solidFill>
            </a:rPr>
            <a:t>Kelly Harper / Chad Sleeman</a:t>
          </a:r>
        </a:p>
        <a:p>
          <a:r>
            <a:rPr lang="en-US" sz="1000"/>
            <a:t>Practice Session Cooordinators </a:t>
          </a:r>
          <a:endParaRPr lang="en-US" sz="1000" dirty="0"/>
        </a:p>
      </dgm:t>
    </dgm:pt>
    <dgm:pt modelId="{84207D31-90EA-4A9C-95D2-1510966F53BF}" type="parTrans" cxnId="{099FE407-928B-4A29-A108-6D7AD5C9F91A}">
      <dgm:prSet/>
      <dgm:spPr/>
      <dgm:t>
        <a:bodyPr/>
        <a:lstStyle/>
        <a:p>
          <a:endParaRPr lang="en-US"/>
        </a:p>
      </dgm:t>
    </dgm:pt>
    <dgm:pt modelId="{47D05E15-4EAF-4BFD-9853-F51019BD62EA}" type="sibTrans" cxnId="{099FE407-928B-4A29-A108-6D7AD5C9F91A}">
      <dgm:prSet/>
      <dgm:spPr/>
      <dgm:t>
        <a:bodyPr/>
        <a:lstStyle/>
        <a:p>
          <a:endParaRPr lang="en-US"/>
        </a:p>
      </dgm:t>
    </dgm:pt>
    <dgm:pt modelId="{BAA874FA-CBC7-43F3-AF48-C42B529C465A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1000" b="1"/>
            <a:t>Monica Thorne</a:t>
          </a:r>
        </a:p>
        <a:p>
          <a:r>
            <a:rPr lang="en-US" sz="1000"/>
            <a:t>FT Coordinator</a:t>
          </a:r>
          <a:endParaRPr lang="en-US" sz="1000" dirty="0"/>
        </a:p>
      </dgm:t>
    </dgm:pt>
    <dgm:pt modelId="{67D0BC30-0EC0-44A4-8EB2-DA32676AE531}" type="parTrans" cxnId="{BBD6F935-4174-4445-91F8-9068E542F26B}">
      <dgm:prSet/>
      <dgm:spPr/>
      <dgm:t>
        <a:bodyPr/>
        <a:lstStyle/>
        <a:p>
          <a:endParaRPr lang="en-US"/>
        </a:p>
      </dgm:t>
    </dgm:pt>
    <dgm:pt modelId="{D9CB2817-5354-4148-83A3-DD0146754449}" type="sibTrans" cxnId="{BBD6F935-4174-4445-91F8-9068E542F26B}">
      <dgm:prSet/>
      <dgm:spPr/>
      <dgm:t>
        <a:bodyPr/>
        <a:lstStyle/>
        <a:p>
          <a:endParaRPr lang="en-US"/>
        </a:p>
      </dgm:t>
    </dgm:pt>
    <dgm:pt modelId="{CA9BA4E3-999E-4935-8949-362ADD8DAE5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6350" tIns="6350" rIns="6350" bIns="6350" numCol="1" spcCol="1270" anchor="ctr" anchorCtr="0"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prstClr val="black"/>
              </a:solidFill>
              <a:latin typeface="Calibri"/>
              <a:ea typeface="+mn-ea"/>
              <a:cs typeface="+mn-cs"/>
            </a:rPr>
            <a:t>Projects Coordinator</a:t>
          </a:r>
        </a:p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prstClr val="black"/>
              </a:solidFill>
              <a:latin typeface="Calibri"/>
              <a:ea typeface="+mn-ea"/>
              <a:cs typeface="+mn-cs"/>
            </a:rPr>
            <a:t> </a:t>
          </a:r>
          <a:r>
            <a:rPr lang="en-US" sz="1000" b="1" kern="1200">
              <a:solidFill>
                <a:prstClr val="black"/>
              </a:solidFill>
              <a:latin typeface="Calibri"/>
              <a:ea typeface="+mn-ea"/>
              <a:cs typeface="+mn-cs"/>
            </a:rPr>
            <a:t>(Open)</a:t>
          </a:r>
          <a:endParaRPr lang="en-US" sz="1000" b="1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CAF2F017-5904-4920-928B-D82B0D227AA9}" type="parTrans" cxnId="{41FAECC3-2246-4C58-8448-8F9CA9D36EE1}">
      <dgm:prSet/>
      <dgm:spPr/>
      <dgm:t>
        <a:bodyPr/>
        <a:lstStyle/>
        <a:p>
          <a:endParaRPr lang="en-US"/>
        </a:p>
      </dgm:t>
    </dgm:pt>
    <dgm:pt modelId="{C8310354-A580-4EB8-9595-E1695189F035}" type="sibTrans" cxnId="{41FAECC3-2246-4C58-8448-8F9CA9D36EE1}">
      <dgm:prSet/>
      <dgm:spPr/>
      <dgm:t>
        <a:bodyPr/>
        <a:lstStyle/>
        <a:p>
          <a:endParaRPr lang="en-US"/>
        </a:p>
      </dgm:t>
    </dgm:pt>
    <dgm:pt modelId="{FDB7EBD8-EFCA-432D-8D3B-0840390649C4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6350" tIns="6350" rIns="6350" bIns="6350" numCol="1" spcCol="1270" anchor="ctr" anchorCtr="0"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0" kern="1200">
            <a:solidFill>
              <a:prstClr val="black"/>
            </a:solidFill>
            <a:latin typeface="+mn-lt"/>
            <a:ea typeface="+mn-ea"/>
            <a:cs typeface="+mn-cs"/>
          </a:endParaRPr>
        </a:p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>
              <a:solidFill>
                <a:prstClr val="black"/>
              </a:solidFill>
              <a:latin typeface="+mn-lt"/>
              <a:ea typeface="+mn-ea"/>
              <a:cs typeface="+mn-cs"/>
            </a:rPr>
            <a:t>Honorio Valdes / Kirsi Luoma</a:t>
          </a:r>
        </a:p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prstClr val="black"/>
              </a:solidFill>
              <a:latin typeface="Calibri"/>
              <a:ea typeface="+mn-ea"/>
              <a:cs typeface="+mn-cs"/>
            </a:rPr>
            <a:t>Curriculum Coordinator</a:t>
          </a:r>
        </a:p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>
              <a:solidFill>
                <a:prstClr val="black"/>
              </a:solidFill>
              <a:latin typeface="Calibri"/>
              <a:ea typeface="+mn-ea"/>
              <a:cs typeface="+mn-cs"/>
            </a:rPr>
            <a:t> </a:t>
          </a:r>
          <a:endParaRPr lang="en-US" sz="1000" b="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0C8C60B8-BF9C-4108-999A-176AD1D180B3}" type="parTrans" cxnId="{E3CC22F3-CF0A-48D2-BF2A-D55D4FBC4011}">
      <dgm:prSet/>
      <dgm:spPr/>
      <dgm:t>
        <a:bodyPr/>
        <a:lstStyle/>
        <a:p>
          <a:endParaRPr lang="en-US"/>
        </a:p>
      </dgm:t>
    </dgm:pt>
    <dgm:pt modelId="{37CE0F82-23CB-4AE6-B751-67BD14A19F87}" type="sibTrans" cxnId="{E3CC22F3-CF0A-48D2-BF2A-D55D4FBC4011}">
      <dgm:prSet/>
      <dgm:spPr/>
      <dgm:t>
        <a:bodyPr/>
        <a:lstStyle/>
        <a:p>
          <a:endParaRPr lang="en-US"/>
        </a:p>
      </dgm:t>
    </dgm:pt>
    <dgm:pt modelId="{6F45C6F3-8D94-40D4-92D9-E6F241C97FED}">
      <dgm:prSet custT="1"/>
      <dgm:spPr>
        <a:solidFill>
          <a:schemeClr val="bg1"/>
        </a:solidFill>
        <a:ln w="28575">
          <a:solidFill>
            <a:schemeClr val="tx1"/>
          </a:solidFill>
        </a:ln>
      </dgm:spPr>
      <dgm:t>
        <a:bodyPr/>
        <a:lstStyle/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>
              <a:solidFill>
                <a:srgbClr val="000000"/>
              </a:solidFill>
              <a:latin typeface="Calibri"/>
              <a:ea typeface="+mn-ea"/>
              <a:cs typeface="+mn-cs"/>
            </a:rPr>
            <a:t>Matt Dowell</a:t>
          </a:r>
        </a:p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Special Projects  Coordinator</a:t>
          </a:r>
        </a:p>
      </dgm:t>
    </dgm:pt>
    <dgm:pt modelId="{CF04FA93-23DD-425F-9DA6-C84B8A54E501}" type="parTrans" cxnId="{5AE88285-A518-4D5D-9583-5A5C127080B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9525">
          <a:solidFill>
            <a:schemeClr val="accent1"/>
          </a:solidFill>
        </a:ln>
      </dgm:spPr>
      <dgm:t>
        <a:bodyPr spcFirstLastPara="0" vert="horz" wrap="square" lIns="6350" tIns="6350" rIns="6350" bIns="6350" numCol="1" spcCol="1270" anchor="ctr" anchorCtr="0"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kern="1200">
            <a:solidFill>
              <a:srgbClr val="000000"/>
            </a:solidFill>
            <a:latin typeface="Calibri"/>
            <a:ea typeface="+mn-ea"/>
            <a:cs typeface="+mn-cs"/>
          </a:endParaRPr>
        </a:p>
      </dgm:t>
    </dgm:pt>
    <dgm:pt modelId="{38AB7DA3-9DD8-4F14-A736-A41672411A81}" type="sibTrans" cxnId="{5AE88285-A518-4D5D-9583-5A5C127080B3}">
      <dgm:prSet/>
      <dgm:spPr/>
      <dgm:t>
        <a:bodyPr/>
        <a:lstStyle/>
        <a:p>
          <a:endParaRPr lang="en-US"/>
        </a:p>
      </dgm:t>
    </dgm:pt>
    <dgm:pt modelId="{A284384B-A570-451B-80E3-B7C3EFC3457C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6350" tIns="6350" rIns="6350" bIns="6350" numCol="1" spcCol="1270" anchor="ctr" anchorCtr="0"/>
        <a:lstStyle/>
        <a:p>
          <a:pPr>
            <a:buNone/>
          </a:pPr>
          <a:r>
            <a:rPr lang="en-US" sz="1000" b="0" dirty="0">
              <a:solidFill>
                <a:schemeClr val="tx1"/>
              </a:solidFill>
              <a:latin typeface="Calibri"/>
              <a:ea typeface="+mn-ea"/>
              <a:cs typeface="+mn-cs"/>
            </a:rPr>
            <a:t>Climbing Conditioning Coordinator</a:t>
          </a:r>
        </a:p>
        <a:p>
          <a:pPr>
            <a:buNone/>
          </a:pPr>
          <a:r>
            <a:rPr lang="en-US" sz="1000" b="1" dirty="0">
              <a:solidFill>
                <a:schemeClr val="tx1"/>
              </a:solidFill>
              <a:latin typeface="Calibri"/>
              <a:ea typeface="+mn-ea"/>
              <a:cs typeface="+mn-cs"/>
            </a:rPr>
            <a:t>(Open)</a:t>
          </a:r>
        </a:p>
      </dgm:t>
    </dgm:pt>
    <dgm:pt modelId="{2E429B40-7D7D-41DB-8629-8CECB62BF9D6}" type="parTrans" cxnId="{9E465292-9CA0-4A8E-BB44-12823C8FD31B}">
      <dgm:prSet/>
      <dgm:spPr/>
      <dgm:t>
        <a:bodyPr/>
        <a:lstStyle/>
        <a:p>
          <a:endParaRPr lang="en-US"/>
        </a:p>
      </dgm:t>
    </dgm:pt>
    <dgm:pt modelId="{0256257C-8E51-472D-9053-45763436B8FF}" type="sibTrans" cxnId="{9E465292-9CA0-4A8E-BB44-12823C8FD31B}">
      <dgm:prSet/>
      <dgm:spPr/>
      <dgm:t>
        <a:bodyPr/>
        <a:lstStyle/>
        <a:p>
          <a:endParaRPr lang="en-US"/>
        </a:p>
      </dgm:t>
    </dgm:pt>
    <dgm:pt modelId="{6782D435-C13C-3345-B900-699844D9EA45}" type="pres">
      <dgm:prSet presAssocID="{B252E662-1BE3-E341-A343-F512E61A392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F88994D-5B08-F849-A94F-13C198FC2082}" type="pres">
      <dgm:prSet presAssocID="{3A21D969-B5BD-1845-A699-EA96D40D2D2F}" presName="root1" presStyleCnt="0"/>
      <dgm:spPr/>
    </dgm:pt>
    <dgm:pt modelId="{7328D76B-76F8-094D-BE8D-DC7C25128051}" type="pres">
      <dgm:prSet presAssocID="{3A21D969-B5BD-1845-A699-EA96D40D2D2F}" presName="LevelOneTextNode" presStyleLbl="node0" presStyleIdx="0" presStyleCnt="2">
        <dgm:presLayoutVars>
          <dgm:chPref val="3"/>
        </dgm:presLayoutVars>
      </dgm:prSet>
      <dgm:spPr/>
    </dgm:pt>
    <dgm:pt modelId="{4E8AA3C5-9D42-544B-9BA7-5082005D1672}" type="pres">
      <dgm:prSet presAssocID="{3A21D969-B5BD-1845-A699-EA96D40D2D2F}" presName="level2hierChild" presStyleCnt="0"/>
      <dgm:spPr/>
    </dgm:pt>
    <dgm:pt modelId="{D4EC2949-1EFA-4B4D-8B54-5FE1EB587B35}" type="pres">
      <dgm:prSet presAssocID="{47F06AFA-FE9A-0E41-BCA1-5E5F8AF0EAB7}" presName="conn2-1" presStyleLbl="parChTrans1D2" presStyleIdx="0" presStyleCnt="10"/>
      <dgm:spPr/>
    </dgm:pt>
    <dgm:pt modelId="{DDDBEF25-8236-C941-9040-69FBA19CFF17}" type="pres">
      <dgm:prSet presAssocID="{47F06AFA-FE9A-0E41-BCA1-5E5F8AF0EAB7}" presName="connTx" presStyleLbl="parChTrans1D2" presStyleIdx="0" presStyleCnt="10"/>
      <dgm:spPr/>
    </dgm:pt>
    <dgm:pt modelId="{3C45868D-905C-8546-92C4-D82DC40C29CA}" type="pres">
      <dgm:prSet presAssocID="{80FDE43D-F42C-B24F-9CC3-3BF4EAAC385C}" presName="root2" presStyleCnt="0"/>
      <dgm:spPr/>
    </dgm:pt>
    <dgm:pt modelId="{E8AC457F-F1E6-EF42-89C5-6F9ACCB63204}" type="pres">
      <dgm:prSet presAssocID="{80FDE43D-F42C-B24F-9CC3-3BF4EAAC385C}" presName="LevelTwoTextNode" presStyleLbl="node2" presStyleIdx="0" presStyleCnt="10">
        <dgm:presLayoutVars>
          <dgm:chPref val="3"/>
        </dgm:presLayoutVars>
      </dgm:prSet>
      <dgm:spPr/>
    </dgm:pt>
    <dgm:pt modelId="{454E7119-ED25-4A42-A02F-330F32A2CA89}" type="pres">
      <dgm:prSet presAssocID="{80FDE43D-F42C-B24F-9CC3-3BF4EAAC385C}" presName="level3hierChild" presStyleCnt="0"/>
      <dgm:spPr/>
    </dgm:pt>
    <dgm:pt modelId="{3E13A362-4AD8-3B4D-9F44-2A61CFA630EA}" type="pres">
      <dgm:prSet presAssocID="{DD5F2EB4-B449-B043-B322-4BB21527CFC5}" presName="conn2-1" presStyleLbl="parChTrans1D2" presStyleIdx="1" presStyleCnt="10"/>
      <dgm:spPr/>
    </dgm:pt>
    <dgm:pt modelId="{159FAF7D-6F93-F04E-9A27-82BBB6320E69}" type="pres">
      <dgm:prSet presAssocID="{DD5F2EB4-B449-B043-B322-4BB21527CFC5}" presName="connTx" presStyleLbl="parChTrans1D2" presStyleIdx="1" presStyleCnt="10"/>
      <dgm:spPr/>
    </dgm:pt>
    <dgm:pt modelId="{30970B6B-7324-D54F-ABB0-09BE93A90EC9}" type="pres">
      <dgm:prSet presAssocID="{60A61E2D-21C0-4744-8545-B30215CBA889}" presName="root2" presStyleCnt="0"/>
      <dgm:spPr/>
    </dgm:pt>
    <dgm:pt modelId="{BCEA5D89-8001-2445-9B36-D40E31A43E79}" type="pres">
      <dgm:prSet presAssocID="{60A61E2D-21C0-4744-8545-B30215CBA889}" presName="LevelTwoTextNode" presStyleLbl="node2" presStyleIdx="1" presStyleCnt="10">
        <dgm:presLayoutVars>
          <dgm:chPref val="3"/>
        </dgm:presLayoutVars>
      </dgm:prSet>
      <dgm:spPr/>
    </dgm:pt>
    <dgm:pt modelId="{8C2853BF-38D2-6C41-AC56-CB733E9AD2BF}" type="pres">
      <dgm:prSet presAssocID="{60A61E2D-21C0-4744-8545-B30215CBA889}" presName="level3hierChild" presStyleCnt="0"/>
      <dgm:spPr/>
    </dgm:pt>
    <dgm:pt modelId="{3350013B-FF34-420F-823B-D7C30F4F6924}" type="pres">
      <dgm:prSet presAssocID="{D1283FA3-20E9-4C11-9B08-627FBD20EF59}" presName="conn2-1" presStyleLbl="parChTrans1D3" presStyleIdx="0" presStyleCnt="10"/>
      <dgm:spPr/>
    </dgm:pt>
    <dgm:pt modelId="{EBDEEA45-9550-429C-B266-E7A96F699FEE}" type="pres">
      <dgm:prSet presAssocID="{D1283FA3-20E9-4C11-9B08-627FBD20EF59}" presName="connTx" presStyleLbl="parChTrans1D3" presStyleIdx="0" presStyleCnt="10"/>
      <dgm:spPr/>
    </dgm:pt>
    <dgm:pt modelId="{34E0D227-CE31-4693-9B80-065D2F526053}" type="pres">
      <dgm:prSet presAssocID="{75AAD829-1A97-4612-9F21-A6B5E689B90C}" presName="root2" presStyleCnt="0"/>
      <dgm:spPr/>
    </dgm:pt>
    <dgm:pt modelId="{00EB01A4-C8FF-4A0A-8A52-C43ADD912066}" type="pres">
      <dgm:prSet presAssocID="{75AAD829-1A97-4612-9F21-A6B5E689B90C}" presName="LevelTwoTextNode" presStyleLbl="node3" presStyleIdx="0" presStyleCnt="10">
        <dgm:presLayoutVars>
          <dgm:chPref val="3"/>
        </dgm:presLayoutVars>
      </dgm:prSet>
      <dgm:spPr/>
    </dgm:pt>
    <dgm:pt modelId="{01424996-C292-438F-8A8B-66E3438A5796}" type="pres">
      <dgm:prSet presAssocID="{75AAD829-1A97-4612-9F21-A6B5E689B90C}" presName="level3hierChild" presStyleCnt="0"/>
      <dgm:spPr/>
    </dgm:pt>
    <dgm:pt modelId="{92932B33-A4D8-4D6C-BEF1-D10356741867}" type="pres">
      <dgm:prSet presAssocID="{67D0BC30-0EC0-44A4-8EB2-DA32676AE531}" presName="conn2-1" presStyleLbl="parChTrans1D3" presStyleIdx="1" presStyleCnt="10"/>
      <dgm:spPr/>
    </dgm:pt>
    <dgm:pt modelId="{A8BD2C28-3181-4382-9788-CE8C4A8C8DA4}" type="pres">
      <dgm:prSet presAssocID="{67D0BC30-0EC0-44A4-8EB2-DA32676AE531}" presName="connTx" presStyleLbl="parChTrans1D3" presStyleIdx="1" presStyleCnt="10"/>
      <dgm:spPr/>
    </dgm:pt>
    <dgm:pt modelId="{B43A7AFE-4B4D-4492-8C9B-378A823E753C}" type="pres">
      <dgm:prSet presAssocID="{BAA874FA-CBC7-43F3-AF48-C42B529C465A}" presName="root2" presStyleCnt="0"/>
      <dgm:spPr/>
    </dgm:pt>
    <dgm:pt modelId="{1D3B7F54-EFA7-4DE2-A203-D32E572507D5}" type="pres">
      <dgm:prSet presAssocID="{BAA874FA-CBC7-43F3-AF48-C42B529C465A}" presName="LevelTwoTextNode" presStyleLbl="node3" presStyleIdx="1" presStyleCnt="10">
        <dgm:presLayoutVars>
          <dgm:chPref val="3"/>
        </dgm:presLayoutVars>
      </dgm:prSet>
      <dgm:spPr/>
    </dgm:pt>
    <dgm:pt modelId="{41574265-C186-405E-A062-C4FD81DE220B}" type="pres">
      <dgm:prSet presAssocID="{BAA874FA-CBC7-43F3-AF48-C42B529C465A}" presName="level3hierChild" presStyleCnt="0"/>
      <dgm:spPr/>
    </dgm:pt>
    <dgm:pt modelId="{B941CE76-AE4E-4F65-AA13-0084FC3A4BA1}" type="pres">
      <dgm:prSet presAssocID="{84207D31-90EA-4A9C-95D2-1510966F53BF}" presName="conn2-1" presStyleLbl="parChTrans1D3" presStyleIdx="2" presStyleCnt="10"/>
      <dgm:spPr/>
    </dgm:pt>
    <dgm:pt modelId="{15A3DD5B-D346-4B23-A71E-3D532C33DC14}" type="pres">
      <dgm:prSet presAssocID="{84207D31-90EA-4A9C-95D2-1510966F53BF}" presName="connTx" presStyleLbl="parChTrans1D3" presStyleIdx="2" presStyleCnt="10"/>
      <dgm:spPr/>
    </dgm:pt>
    <dgm:pt modelId="{65E18C88-5423-428E-AF0F-464BEEF6C06C}" type="pres">
      <dgm:prSet presAssocID="{1901947B-468B-4E51-9035-E2C9CD48CFDB}" presName="root2" presStyleCnt="0"/>
      <dgm:spPr/>
    </dgm:pt>
    <dgm:pt modelId="{DED0F782-2AA9-4A17-B7EA-4D4E6484C70F}" type="pres">
      <dgm:prSet presAssocID="{1901947B-468B-4E51-9035-E2C9CD48CFDB}" presName="LevelTwoTextNode" presStyleLbl="node3" presStyleIdx="2" presStyleCnt="10">
        <dgm:presLayoutVars>
          <dgm:chPref val="3"/>
        </dgm:presLayoutVars>
      </dgm:prSet>
      <dgm:spPr/>
    </dgm:pt>
    <dgm:pt modelId="{C4D0BEFF-7553-4ED5-9FA9-C6AA77CCDCF6}" type="pres">
      <dgm:prSet presAssocID="{1901947B-468B-4E51-9035-E2C9CD48CFDB}" presName="level3hierChild" presStyleCnt="0"/>
      <dgm:spPr/>
    </dgm:pt>
    <dgm:pt modelId="{889FC29B-A70E-4DE4-9AD3-B8DB0198946E}" type="pres">
      <dgm:prSet presAssocID="{CAF2F017-5904-4920-928B-D82B0D227AA9}" presName="conn2-1" presStyleLbl="parChTrans1D3" presStyleIdx="3" presStyleCnt="10"/>
      <dgm:spPr/>
    </dgm:pt>
    <dgm:pt modelId="{F526E0CF-1FFA-4534-B2DE-770E6F464CCC}" type="pres">
      <dgm:prSet presAssocID="{CAF2F017-5904-4920-928B-D82B0D227AA9}" presName="connTx" presStyleLbl="parChTrans1D3" presStyleIdx="3" presStyleCnt="10"/>
      <dgm:spPr/>
    </dgm:pt>
    <dgm:pt modelId="{8E7FE404-97FA-4200-BBEB-ED56561B2EE1}" type="pres">
      <dgm:prSet presAssocID="{CA9BA4E3-999E-4935-8949-362ADD8DAE5A}" presName="root2" presStyleCnt="0"/>
      <dgm:spPr/>
    </dgm:pt>
    <dgm:pt modelId="{2820D9B9-33AD-4681-B3DE-1E378A9D7A82}" type="pres">
      <dgm:prSet presAssocID="{CA9BA4E3-999E-4935-8949-362ADD8DAE5A}" presName="LevelTwoTextNode" presStyleLbl="node3" presStyleIdx="3" presStyleCnt="10" custLinFactY="100000" custLinFactNeighborX="1731" custLinFactNeighborY="123283">
        <dgm:presLayoutVars>
          <dgm:chPref val="3"/>
        </dgm:presLayoutVars>
      </dgm:prSet>
      <dgm:spPr>
        <a:xfrm>
          <a:off x="4297415" y="2124412"/>
          <a:ext cx="1228573" cy="614286"/>
        </a:xfrm>
        <a:prstGeom prst="roundRect">
          <a:avLst>
            <a:gd name="adj" fmla="val 10000"/>
          </a:avLst>
        </a:prstGeom>
      </dgm:spPr>
    </dgm:pt>
    <dgm:pt modelId="{0C221C24-3AD2-4006-9918-B1B1F018E3B0}" type="pres">
      <dgm:prSet presAssocID="{CA9BA4E3-999E-4935-8949-362ADD8DAE5A}" presName="level3hierChild" presStyleCnt="0"/>
      <dgm:spPr/>
    </dgm:pt>
    <dgm:pt modelId="{92B72E19-5ACA-45E1-ABCA-E79720CAD3D5}" type="pres">
      <dgm:prSet presAssocID="{0C8C60B8-BF9C-4108-999A-176AD1D180B3}" presName="conn2-1" presStyleLbl="parChTrans1D3" presStyleIdx="4" presStyleCnt="10"/>
      <dgm:spPr/>
    </dgm:pt>
    <dgm:pt modelId="{3A001426-D7A2-4FBA-AB64-186FF1BA2449}" type="pres">
      <dgm:prSet presAssocID="{0C8C60B8-BF9C-4108-999A-176AD1D180B3}" presName="connTx" presStyleLbl="parChTrans1D3" presStyleIdx="4" presStyleCnt="10"/>
      <dgm:spPr/>
    </dgm:pt>
    <dgm:pt modelId="{D4A482F4-FCD5-4154-8159-7A12DB3EA003}" type="pres">
      <dgm:prSet presAssocID="{FDB7EBD8-EFCA-432D-8D3B-0840390649C4}" presName="root2" presStyleCnt="0"/>
      <dgm:spPr/>
    </dgm:pt>
    <dgm:pt modelId="{14EE500D-693F-4B53-A9BB-D767C9D6B484}" type="pres">
      <dgm:prSet presAssocID="{FDB7EBD8-EFCA-432D-8D3B-0840390649C4}" presName="LevelTwoTextNode" presStyleLbl="node3" presStyleIdx="4" presStyleCnt="10" custLinFactY="-12507" custLinFactNeighborY="-100000">
        <dgm:presLayoutVars>
          <dgm:chPref val="3"/>
        </dgm:presLayoutVars>
      </dgm:prSet>
      <dgm:spPr>
        <a:xfrm>
          <a:off x="4297415" y="2830842"/>
          <a:ext cx="1228573" cy="614286"/>
        </a:xfrm>
        <a:prstGeom prst="roundRect">
          <a:avLst>
            <a:gd name="adj" fmla="val 10000"/>
          </a:avLst>
        </a:prstGeom>
      </dgm:spPr>
    </dgm:pt>
    <dgm:pt modelId="{9E2BB9DC-D525-4CE3-8692-DD9F5F4E7A10}" type="pres">
      <dgm:prSet presAssocID="{FDB7EBD8-EFCA-432D-8D3B-0840390649C4}" presName="level3hierChild" presStyleCnt="0"/>
      <dgm:spPr/>
    </dgm:pt>
    <dgm:pt modelId="{6145C9AC-3119-904C-BCA3-40E42F374B0D}" type="pres">
      <dgm:prSet presAssocID="{E421F8A5-903A-5141-B747-7EF7C1C4C48F}" presName="conn2-1" presStyleLbl="parChTrans1D2" presStyleIdx="2" presStyleCnt="10"/>
      <dgm:spPr/>
    </dgm:pt>
    <dgm:pt modelId="{E3AAEED7-181A-6F4F-9F2E-E88551E8E5BE}" type="pres">
      <dgm:prSet presAssocID="{E421F8A5-903A-5141-B747-7EF7C1C4C48F}" presName="connTx" presStyleLbl="parChTrans1D2" presStyleIdx="2" presStyleCnt="10"/>
      <dgm:spPr/>
    </dgm:pt>
    <dgm:pt modelId="{08847DB9-1495-6A42-A111-00B8183BD5EA}" type="pres">
      <dgm:prSet presAssocID="{2E28245A-48EB-B84F-B21C-D67BEBFD8806}" presName="root2" presStyleCnt="0"/>
      <dgm:spPr/>
    </dgm:pt>
    <dgm:pt modelId="{98F41EEA-D4F3-2142-8CC1-4BB001A4BE7D}" type="pres">
      <dgm:prSet presAssocID="{2E28245A-48EB-B84F-B21C-D67BEBFD8806}" presName="LevelTwoTextNode" presStyleLbl="node2" presStyleIdx="2" presStyleCnt="10">
        <dgm:presLayoutVars>
          <dgm:chPref val="3"/>
        </dgm:presLayoutVars>
      </dgm:prSet>
      <dgm:spPr/>
    </dgm:pt>
    <dgm:pt modelId="{68A1AE50-D6B6-2F42-90FD-DDFA5C9F0CB8}" type="pres">
      <dgm:prSet presAssocID="{2E28245A-48EB-B84F-B21C-D67BEBFD8806}" presName="level3hierChild" presStyleCnt="0"/>
      <dgm:spPr/>
    </dgm:pt>
    <dgm:pt modelId="{9B16CA65-74E5-AD4C-B2DC-3B4B7B9F3709}" type="pres">
      <dgm:prSet presAssocID="{C3FE44E8-46FC-D744-BC36-EDDF14675789}" presName="conn2-1" presStyleLbl="parChTrans1D2" presStyleIdx="3" presStyleCnt="10"/>
      <dgm:spPr/>
    </dgm:pt>
    <dgm:pt modelId="{D6D0E1F5-BE28-D94D-B4A7-1E7B06DC512A}" type="pres">
      <dgm:prSet presAssocID="{C3FE44E8-46FC-D744-BC36-EDDF14675789}" presName="connTx" presStyleLbl="parChTrans1D2" presStyleIdx="3" presStyleCnt="10"/>
      <dgm:spPr/>
    </dgm:pt>
    <dgm:pt modelId="{A419F2FF-3C39-5345-B9C5-A1544A7C763B}" type="pres">
      <dgm:prSet presAssocID="{6F1D2AE0-CF6F-2448-8716-715475D9C712}" presName="root2" presStyleCnt="0"/>
      <dgm:spPr/>
    </dgm:pt>
    <dgm:pt modelId="{5B92669B-F2A6-5840-AFFD-D1990A2F6C0E}" type="pres">
      <dgm:prSet presAssocID="{6F1D2AE0-CF6F-2448-8716-715475D9C712}" presName="LevelTwoTextNode" presStyleLbl="node2" presStyleIdx="3" presStyleCnt="10">
        <dgm:presLayoutVars>
          <dgm:chPref val="3"/>
        </dgm:presLayoutVars>
      </dgm:prSet>
      <dgm:spPr/>
    </dgm:pt>
    <dgm:pt modelId="{B67C0424-EF8A-3C4F-AFA9-0D2AC4DB831C}" type="pres">
      <dgm:prSet presAssocID="{6F1D2AE0-CF6F-2448-8716-715475D9C712}" presName="level3hierChild" presStyleCnt="0"/>
      <dgm:spPr/>
    </dgm:pt>
    <dgm:pt modelId="{A01A3AFA-D101-8448-977F-6DB34B43E96B}" type="pres">
      <dgm:prSet presAssocID="{AADDBE59-F3EB-254F-A752-5F90179AEEC2}" presName="conn2-1" presStyleLbl="parChTrans1D2" presStyleIdx="4" presStyleCnt="10"/>
      <dgm:spPr/>
    </dgm:pt>
    <dgm:pt modelId="{2C991F39-EBEE-EC46-A8C0-8ED54C401EAC}" type="pres">
      <dgm:prSet presAssocID="{AADDBE59-F3EB-254F-A752-5F90179AEEC2}" presName="connTx" presStyleLbl="parChTrans1D2" presStyleIdx="4" presStyleCnt="10"/>
      <dgm:spPr/>
    </dgm:pt>
    <dgm:pt modelId="{91F992F8-32B1-B947-B360-8888DEB18597}" type="pres">
      <dgm:prSet presAssocID="{2BD4BB13-02A8-2241-B945-AB19F9D0F318}" presName="root2" presStyleCnt="0"/>
      <dgm:spPr/>
    </dgm:pt>
    <dgm:pt modelId="{3B010206-70DC-4546-955E-2D2567537EB0}" type="pres">
      <dgm:prSet presAssocID="{2BD4BB13-02A8-2241-B945-AB19F9D0F318}" presName="LevelTwoTextNode" presStyleLbl="node2" presStyleIdx="4" presStyleCnt="10">
        <dgm:presLayoutVars>
          <dgm:chPref val="3"/>
        </dgm:presLayoutVars>
      </dgm:prSet>
      <dgm:spPr/>
    </dgm:pt>
    <dgm:pt modelId="{E215650A-5C26-6D40-8552-09A75822B02D}" type="pres">
      <dgm:prSet presAssocID="{2BD4BB13-02A8-2241-B945-AB19F9D0F318}" presName="level3hierChild" presStyleCnt="0"/>
      <dgm:spPr/>
    </dgm:pt>
    <dgm:pt modelId="{B1585151-50C0-804E-9B20-2C925D4973E3}" type="pres">
      <dgm:prSet presAssocID="{62A0ABCD-8077-DD40-9F02-26DAB4EE6A1F}" presName="conn2-1" presStyleLbl="parChTrans1D2" presStyleIdx="5" presStyleCnt="10"/>
      <dgm:spPr/>
    </dgm:pt>
    <dgm:pt modelId="{493E2C8C-5A3C-1546-90B4-2FAEB6C0719E}" type="pres">
      <dgm:prSet presAssocID="{62A0ABCD-8077-DD40-9F02-26DAB4EE6A1F}" presName="connTx" presStyleLbl="parChTrans1D2" presStyleIdx="5" presStyleCnt="10"/>
      <dgm:spPr/>
    </dgm:pt>
    <dgm:pt modelId="{FC5D789A-CE5B-F343-99EF-8D0D119D3085}" type="pres">
      <dgm:prSet presAssocID="{CAB0FF9C-C39B-DC4A-85BC-668001B5189E}" presName="root2" presStyleCnt="0"/>
      <dgm:spPr/>
    </dgm:pt>
    <dgm:pt modelId="{5D8D77A2-4833-C545-BD73-AC211CA34247}" type="pres">
      <dgm:prSet presAssocID="{CAB0FF9C-C39B-DC4A-85BC-668001B5189E}" presName="LevelTwoTextNode" presStyleLbl="node2" presStyleIdx="5" presStyleCnt="10">
        <dgm:presLayoutVars>
          <dgm:chPref val="3"/>
        </dgm:presLayoutVars>
      </dgm:prSet>
      <dgm:spPr/>
    </dgm:pt>
    <dgm:pt modelId="{E4DBD8C0-82FC-E14A-AA77-3F137C26B24F}" type="pres">
      <dgm:prSet presAssocID="{CAB0FF9C-C39B-DC4A-85BC-668001B5189E}" presName="level3hierChild" presStyleCnt="0"/>
      <dgm:spPr/>
    </dgm:pt>
    <dgm:pt modelId="{739FAAC0-F761-8E47-81E9-D758A7BF24BB}" type="pres">
      <dgm:prSet presAssocID="{7E39AFA1-217E-1747-B8A2-D873E408287F}" presName="conn2-1" presStyleLbl="parChTrans1D3" presStyleIdx="5" presStyleCnt="10"/>
      <dgm:spPr/>
    </dgm:pt>
    <dgm:pt modelId="{E766EE46-B29E-EA42-B92E-E277EAE9E0F2}" type="pres">
      <dgm:prSet presAssocID="{7E39AFA1-217E-1747-B8A2-D873E408287F}" presName="connTx" presStyleLbl="parChTrans1D3" presStyleIdx="5" presStyleCnt="10"/>
      <dgm:spPr/>
    </dgm:pt>
    <dgm:pt modelId="{B604B76F-98ED-F745-941E-F75FB7D7F748}" type="pres">
      <dgm:prSet presAssocID="{E368982B-2386-0349-A8C4-1264DAEBEBD2}" presName="root2" presStyleCnt="0"/>
      <dgm:spPr/>
    </dgm:pt>
    <dgm:pt modelId="{0E724FB6-126A-0840-AD5E-6B21DC94DDE8}" type="pres">
      <dgm:prSet presAssocID="{E368982B-2386-0349-A8C4-1264DAEBEBD2}" presName="LevelTwoTextNode" presStyleLbl="node3" presStyleIdx="5" presStyleCnt="10" custLinFactY="282469" custLinFactNeighborX="-1587" custLinFactNeighborY="300000">
        <dgm:presLayoutVars>
          <dgm:chPref val="3"/>
        </dgm:presLayoutVars>
      </dgm:prSet>
      <dgm:spPr/>
    </dgm:pt>
    <dgm:pt modelId="{63480BC2-EAE0-EE4F-ADCA-15193CE7B45D}" type="pres">
      <dgm:prSet presAssocID="{E368982B-2386-0349-A8C4-1264DAEBEBD2}" presName="level3hierChild" presStyleCnt="0"/>
      <dgm:spPr/>
    </dgm:pt>
    <dgm:pt modelId="{CBA87DE6-E33F-5E4B-BBDC-06A24E303487}" type="pres">
      <dgm:prSet presAssocID="{96847C3D-E55A-5941-A609-05691B275F31}" presName="conn2-1" presStyleLbl="parChTrans1D3" presStyleIdx="6" presStyleCnt="10"/>
      <dgm:spPr/>
    </dgm:pt>
    <dgm:pt modelId="{2E2DD34A-1CF7-A648-894C-07BBF8E9AB0A}" type="pres">
      <dgm:prSet presAssocID="{96847C3D-E55A-5941-A609-05691B275F31}" presName="connTx" presStyleLbl="parChTrans1D3" presStyleIdx="6" presStyleCnt="10"/>
      <dgm:spPr/>
    </dgm:pt>
    <dgm:pt modelId="{A7BB9E36-F328-1B40-9388-1FD78B7CBB6F}" type="pres">
      <dgm:prSet presAssocID="{2E22EA42-8289-674B-8A23-F785611081A6}" presName="root2" presStyleCnt="0"/>
      <dgm:spPr/>
    </dgm:pt>
    <dgm:pt modelId="{2F78D9F6-CB04-2A48-A7EB-D26751C6B25E}" type="pres">
      <dgm:prSet presAssocID="{2E22EA42-8289-674B-8A23-F785611081A6}" presName="LevelTwoTextNode" presStyleLbl="node3" presStyleIdx="6" presStyleCnt="10">
        <dgm:presLayoutVars>
          <dgm:chPref val="3"/>
        </dgm:presLayoutVars>
      </dgm:prSet>
      <dgm:spPr/>
    </dgm:pt>
    <dgm:pt modelId="{74680C75-CD30-9640-B2DC-AB196F129C12}" type="pres">
      <dgm:prSet presAssocID="{2E22EA42-8289-674B-8A23-F785611081A6}" presName="level3hierChild" presStyleCnt="0"/>
      <dgm:spPr/>
    </dgm:pt>
    <dgm:pt modelId="{52E0F357-1F5F-4542-9EC0-0B7F787B2964}" type="pres">
      <dgm:prSet presAssocID="{C41D572A-EE55-0441-B591-30892BD278E1}" presName="conn2-1" presStyleLbl="parChTrans1D3" presStyleIdx="7" presStyleCnt="10"/>
      <dgm:spPr/>
    </dgm:pt>
    <dgm:pt modelId="{99AC4AC5-3AA5-7A4A-ACCA-0B0F21910D15}" type="pres">
      <dgm:prSet presAssocID="{C41D572A-EE55-0441-B591-30892BD278E1}" presName="connTx" presStyleLbl="parChTrans1D3" presStyleIdx="7" presStyleCnt="10"/>
      <dgm:spPr/>
    </dgm:pt>
    <dgm:pt modelId="{C3FDFBFB-F9E5-954A-BAD0-954E724094AB}" type="pres">
      <dgm:prSet presAssocID="{36FB68EF-0E2C-244D-92EC-B41F4D670FD5}" presName="root2" presStyleCnt="0"/>
      <dgm:spPr/>
    </dgm:pt>
    <dgm:pt modelId="{FDBDFCF2-8708-1E41-82E2-2F831124C9EF}" type="pres">
      <dgm:prSet presAssocID="{36FB68EF-0E2C-244D-92EC-B41F4D670FD5}" presName="LevelTwoTextNode" presStyleLbl="node3" presStyleIdx="7" presStyleCnt="10">
        <dgm:presLayoutVars>
          <dgm:chPref val="3"/>
        </dgm:presLayoutVars>
      </dgm:prSet>
      <dgm:spPr/>
    </dgm:pt>
    <dgm:pt modelId="{5F7F8C59-236B-2C4E-BF82-4A6EEDC43C1D}" type="pres">
      <dgm:prSet presAssocID="{36FB68EF-0E2C-244D-92EC-B41F4D670FD5}" presName="level3hierChild" presStyleCnt="0"/>
      <dgm:spPr/>
    </dgm:pt>
    <dgm:pt modelId="{33AB88D5-7104-0544-9A38-70C46FE23800}" type="pres">
      <dgm:prSet presAssocID="{146C567A-18C8-B34C-9F61-D502D9232318}" presName="conn2-1" presStyleLbl="parChTrans1D3" presStyleIdx="8" presStyleCnt="10"/>
      <dgm:spPr/>
    </dgm:pt>
    <dgm:pt modelId="{2BAC41D7-8223-E74C-BF21-3BE0C012544D}" type="pres">
      <dgm:prSet presAssocID="{146C567A-18C8-B34C-9F61-D502D9232318}" presName="connTx" presStyleLbl="parChTrans1D3" presStyleIdx="8" presStyleCnt="10"/>
      <dgm:spPr/>
    </dgm:pt>
    <dgm:pt modelId="{94ACD92D-EF45-1A42-A7F3-B8B67977A7C8}" type="pres">
      <dgm:prSet presAssocID="{FF9363DB-7510-614F-A692-B4F817347DEB}" presName="root2" presStyleCnt="0"/>
      <dgm:spPr/>
    </dgm:pt>
    <dgm:pt modelId="{69948A17-2090-F245-9B5A-FC3993D1820D}" type="pres">
      <dgm:prSet presAssocID="{FF9363DB-7510-614F-A692-B4F817347DEB}" presName="LevelTwoTextNode" presStyleLbl="node3" presStyleIdx="8" presStyleCnt="10">
        <dgm:presLayoutVars>
          <dgm:chPref val="3"/>
        </dgm:presLayoutVars>
      </dgm:prSet>
      <dgm:spPr/>
    </dgm:pt>
    <dgm:pt modelId="{D1E77A4C-0D3A-4C42-AAED-ABFD7E77E6EB}" type="pres">
      <dgm:prSet presAssocID="{FF9363DB-7510-614F-A692-B4F817347DEB}" presName="level3hierChild" presStyleCnt="0"/>
      <dgm:spPr/>
    </dgm:pt>
    <dgm:pt modelId="{D309518D-1646-1C4D-811A-6CA72A877620}" type="pres">
      <dgm:prSet presAssocID="{0A275648-0AE2-0245-83C4-61A97BB7BFAA}" presName="conn2-1" presStyleLbl="parChTrans1D3" presStyleIdx="9" presStyleCnt="10"/>
      <dgm:spPr/>
    </dgm:pt>
    <dgm:pt modelId="{19B1531C-34C6-1B4C-86E4-D987F42FBA59}" type="pres">
      <dgm:prSet presAssocID="{0A275648-0AE2-0245-83C4-61A97BB7BFAA}" presName="connTx" presStyleLbl="parChTrans1D3" presStyleIdx="9" presStyleCnt="10"/>
      <dgm:spPr/>
    </dgm:pt>
    <dgm:pt modelId="{E6ABB8AA-79DD-F14A-B03B-912ACBCB533F}" type="pres">
      <dgm:prSet presAssocID="{19BA6DDA-72A6-884B-914B-5373C3FD562F}" presName="root2" presStyleCnt="0"/>
      <dgm:spPr/>
    </dgm:pt>
    <dgm:pt modelId="{986D833E-8CA9-7245-BD05-A3E19857ED7C}" type="pres">
      <dgm:prSet presAssocID="{19BA6DDA-72A6-884B-914B-5373C3FD562F}" presName="LevelTwoTextNode" presStyleLbl="node3" presStyleIdx="9" presStyleCnt="10">
        <dgm:presLayoutVars>
          <dgm:chPref val="3"/>
        </dgm:presLayoutVars>
      </dgm:prSet>
      <dgm:spPr/>
    </dgm:pt>
    <dgm:pt modelId="{33661C70-9B73-C04B-8E77-7770351E7260}" type="pres">
      <dgm:prSet presAssocID="{19BA6DDA-72A6-884B-914B-5373C3FD562F}" presName="level3hierChild" presStyleCnt="0"/>
      <dgm:spPr/>
    </dgm:pt>
    <dgm:pt modelId="{1FC81A47-AD33-4249-AAD5-F567C8E7DDE4}" type="pres">
      <dgm:prSet presAssocID="{53F8DC24-10AD-8E4E-89FC-D8D812EBB5EC}" presName="conn2-1" presStyleLbl="parChTrans1D2" presStyleIdx="6" presStyleCnt="10"/>
      <dgm:spPr/>
    </dgm:pt>
    <dgm:pt modelId="{E5E3C068-D810-6E4F-9335-747CFF73C961}" type="pres">
      <dgm:prSet presAssocID="{53F8DC24-10AD-8E4E-89FC-D8D812EBB5EC}" presName="connTx" presStyleLbl="parChTrans1D2" presStyleIdx="6" presStyleCnt="10"/>
      <dgm:spPr/>
    </dgm:pt>
    <dgm:pt modelId="{B615ADFB-CA93-E04B-89F1-EA2D37D8E64F}" type="pres">
      <dgm:prSet presAssocID="{44C0AE6A-87FD-6C4A-902F-9700D1660EFF}" presName="root2" presStyleCnt="0"/>
      <dgm:spPr/>
    </dgm:pt>
    <dgm:pt modelId="{5C97C4CA-82DE-B04A-8D9A-9F59D4BA3EA8}" type="pres">
      <dgm:prSet presAssocID="{44C0AE6A-87FD-6C4A-902F-9700D1660EFF}" presName="LevelTwoTextNode" presStyleLbl="node2" presStyleIdx="6" presStyleCnt="10">
        <dgm:presLayoutVars>
          <dgm:chPref val="3"/>
        </dgm:presLayoutVars>
      </dgm:prSet>
      <dgm:spPr/>
    </dgm:pt>
    <dgm:pt modelId="{1C4F9E84-51E1-AE43-9E87-237ADA667BE3}" type="pres">
      <dgm:prSet presAssocID="{44C0AE6A-87FD-6C4A-902F-9700D1660EFF}" presName="level3hierChild" presStyleCnt="0"/>
      <dgm:spPr/>
    </dgm:pt>
    <dgm:pt modelId="{69CD8633-73D7-4F65-8EC1-B7CD1BBBD877}" type="pres">
      <dgm:prSet presAssocID="{1C3E3359-0F8F-40B9-9C89-8D1CB398FBA8}" presName="conn2-1" presStyleLbl="parChTrans1D2" presStyleIdx="7" presStyleCnt="10"/>
      <dgm:spPr/>
    </dgm:pt>
    <dgm:pt modelId="{2FDDAD1F-A4F7-4F15-A31A-CFC875399463}" type="pres">
      <dgm:prSet presAssocID="{1C3E3359-0F8F-40B9-9C89-8D1CB398FBA8}" presName="connTx" presStyleLbl="parChTrans1D2" presStyleIdx="7" presStyleCnt="10"/>
      <dgm:spPr/>
    </dgm:pt>
    <dgm:pt modelId="{AC94DD0D-B843-4701-8EFD-43B6D82D8410}" type="pres">
      <dgm:prSet presAssocID="{41F3EE6D-D2BC-44D5-8666-C0E7A3A552E6}" presName="root2" presStyleCnt="0"/>
      <dgm:spPr/>
    </dgm:pt>
    <dgm:pt modelId="{411C1961-C579-4BE7-A7B0-45EDBF62B085}" type="pres">
      <dgm:prSet presAssocID="{41F3EE6D-D2BC-44D5-8666-C0E7A3A552E6}" presName="LevelTwoTextNode" presStyleLbl="node2" presStyleIdx="7" presStyleCnt="10">
        <dgm:presLayoutVars>
          <dgm:chPref val="3"/>
        </dgm:presLayoutVars>
      </dgm:prSet>
      <dgm:spPr/>
    </dgm:pt>
    <dgm:pt modelId="{B4BBD559-BCE5-4707-A2F5-37074651F1CA}" type="pres">
      <dgm:prSet presAssocID="{41F3EE6D-D2BC-44D5-8666-C0E7A3A552E6}" presName="level3hierChild" presStyleCnt="0"/>
      <dgm:spPr/>
    </dgm:pt>
    <dgm:pt modelId="{2B3EA593-1402-47CD-915A-C75B9EA3B023}" type="pres">
      <dgm:prSet presAssocID="{06707175-831F-4CF6-8FA1-960F00CC60EE}" presName="conn2-1" presStyleLbl="parChTrans1D2" presStyleIdx="8" presStyleCnt="10"/>
      <dgm:spPr/>
    </dgm:pt>
    <dgm:pt modelId="{95402930-870F-45C5-AEC3-C133201026D6}" type="pres">
      <dgm:prSet presAssocID="{06707175-831F-4CF6-8FA1-960F00CC60EE}" presName="connTx" presStyleLbl="parChTrans1D2" presStyleIdx="8" presStyleCnt="10"/>
      <dgm:spPr/>
    </dgm:pt>
    <dgm:pt modelId="{F66AA8FE-08F9-4C00-A6C4-9DE017C7AB43}" type="pres">
      <dgm:prSet presAssocID="{E43C27FA-C600-44FB-B1E6-921EBDE73318}" presName="root2" presStyleCnt="0"/>
      <dgm:spPr/>
    </dgm:pt>
    <dgm:pt modelId="{3C50FB62-25DA-4840-A0C9-DC31F9F1237B}" type="pres">
      <dgm:prSet presAssocID="{E43C27FA-C600-44FB-B1E6-921EBDE73318}" presName="LevelTwoTextNode" presStyleLbl="node2" presStyleIdx="8" presStyleCnt="10">
        <dgm:presLayoutVars>
          <dgm:chPref val="3"/>
        </dgm:presLayoutVars>
      </dgm:prSet>
      <dgm:spPr/>
    </dgm:pt>
    <dgm:pt modelId="{18D9CC37-8471-45C0-A76B-8A9013BA42E2}" type="pres">
      <dgm:prSet presAssocID="{E43C27FA-C600-44FB-B1E6-921EBDE73318}" presName="level3hierChild" presStyleCnt="0"/>
      <dgm:spPr/>
    </dgm:pt>
    <dgm:pt modelId="{CAA32EFF-CB23-4566-A8B6-5466D87D2319}" type="pres">
      <dgm:prSet presAssocID="{CF04FA93-23DD-425F-9DA6-C84B8A54E501}" presName="conn2-1" presStyleLbl="parChTrans1D2" presStyleIdx="9" presStyleCnt="10"/>
      <dgm:spPr>
        <a:xfrm rot="21460255">
          <a:off x="2085788" y="4534698"/>
          <a:ext cx="470551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470551" y="6585"/>
              </a:lnTo>
            </a:path>
          </a:pathLst>
        </a:custGeom>
      </dgm:spPr>
    </dgm:pt>
    <dgm:pt modelId="{7362DB54-9410-4E07-9011-2B20163836A4}" type="pres">
      <dgm:prSet presAssocID="{CF04FA93-23DD-425F-9DA6-C84B8A54E501}" presName="connTx" presStyleLbl="parChTrans1D2" presStyleIdx="9" presStyleCnt="10"/>
      <dgm:spPr/>
    </dgm:pt>
    <dgm:pt modelId="{37C1542D-5C3A-43B0-A25D-C324601730DB}" type="pres">
      <dgm:prSet presAssocID="{6F45C6F3-8D94-40D4-92D9-E6F241C97FED}" presName="root2" presStyleCnt="0"/>
      <dgm:spPr/>
    </dgm:pt>
    <dgm:pt modelId="{E7E6785F-A2EC-46D8-B53C-AF58FBA4992F}" type="pres">
      <dgm:prSet presAssocID="{6F45C6F3-8D94-40D4-92D9-E6F241C97FED}" presName="LevelTwoTextNode" presStyleLbl="node2" presStyleIdx="9" presStyleCnt="10" custLinFactY="-275805" custLinFactNeighborX="0" custLinFactNeighborY="-300000">
        <dgm:presLayoutVars>
          <dgm:chPref val="3"/>
        </dgm:presLayoutVars>
      </dgm:prSet>
      <dgm:spPr/>
    </dgm:pt>
    <dgm:pt modelId="{D983E296-E4E6-4966-8AD0-31F731A3BAE2}" type="pres">
      <dgm:prSet presAssocID="{6F45C6F3-8D94-40D4-92D9-E6F241C97FED}" presName="level3hierChild" presStyleCnt="0"/>
      <dgm:spPr/>
    </dgm:pt>
    <dgm:pt modelId="{A2AA2BD5-D5F6-455A-9764-1F0A60C53AAC}" type="pres">
      <dgm:prSet presAssocID="{A284384B-A570-451B-80E3-B7C3EFC3457C}" presName="root1" presStyleCnt="0"/>
      <dgm:spPr/>
    </dgm:pt>
    <dgm:pt modelId="{9A33558C-189C-4E48-96E2-520CAE9BC715}" type="pres">
      <dgm:prSet presAssocID="{A284384B-A570-451B-80E3-B7C3EFC3457C}" presName="LevelOneTextNode" presStyleLbl="node0" presStyleIdx="1" presStyleCnt="2" custScaleX="101540" custScaleY="96539" custLinFactX="100000" custLinFactY="-139336" custLinFactNeighborX="179536" custLinFactNeighborY="-200000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</dgm:pt>
    <dgm:pt modelId="{3B83AF6D-27C4-4947-B0B2-719B264A925A}" type="pres">
      <dgm:prSet presAssocID="{A284384B-A570-451B-80E3-B7C3EFC3457C}" presName="level2hierChild" presStyleCnt="0"/>
      <dgm:spPr/>
    </dgm:pt>
  </dgm:ptLst>
  <dgm:cxnLst>
    <dgm:cxn modelId="{3B88A500-AE7A-0046-A377-2E154C851D5C}" type="presOf" srcId="{96847C3D-E55A-5941-A609-05691B275F31}" destId="{CBA87DE6-E33F-5E4B-BBDC-06A24E303487}" srcOrd="0" destOrd="0" presId="urn:microsoft.com/office/officeart/2005/8/layout/hierarchy2"/>
    <dgm:cxn modelId="{D0A5BD01-FA95-4DA7-85EA-201047B886ED}" type="presOf" srcId="{FDB7EBD8-EFCA-432D-8D3B-0840390649C4}" destId="{14EE500D-693F-4B53-A9BB-D767C9D6B484}" srcOrd="0" destOrd="0" presId="urn:microsoft.com/office/officeart/2005/8/layout/hierarchy2"/>
    <dgm:cxn modelId="{B3190403-EB7D-C44A-9378-121D82F55D5A}" srcId="{CAB0FF9C-C39B-DC4A-85BC-668001B5189E}" destId="{19BA6DDA-72A6-884B-914B-5373C3FD562F}" srcOrd="4" destOrd="0" parTransId="{0A275648-0AE2-0245-83C4-61A97BB7BFAA}" sibTransId="{4012A69E-56C3-AA4B-91E1-8FD594D30C2C}"/>
    <dgm:cxn modelId="{37044A04-F21D-4541-96EC-D8F1207883EB}" type="presOf" srcId="{DD5F2EB4-B449-B043-B322-4BB21527CFC5}" destId="{159FAF7D-6F93-F04E-9A27-82BBB6320E69}" srcOrd="1" destOrd="0" presId="urn:microsoft.com/office/officeart/2005/8/layout/hierarchy2"/>
    <dgm:cxn modelId="{B96D5D06-E930-E647-ACAC-B89D60778A01}" type="presOf" srcId="{2BD4BB13-02A8-2241-B945-AB19F9D0F318}" destId="{3B010206-70DC-4546-955E-2D2567537EB0}" srcOrd="0" destOrd="0" presId="urn:microsoft.com/office/officeart/2005/8/layout/hierarchy2"/>
    <dgm:cxn modelId="{099FE407-928B-4A29-A108-6D7AD5C9F91A}" srcId="{60A61E2D-21C0-4744-8545-B30215CBA889}" destId="{1901947B-468B-4E51-9035-E2C9CD48CFDB}" srcOrd="2" destOrd="0" parTransId="{84207D31-90EA-4A9C-95D2-1510966F53BF}" sibTransId="{47D05E15-4EAF-4BFD-9853-F51019BD62EA}"/>
    <dgm:cxn modelId="{7A3A1E08-6F3B-4AF2-959A-E1ABA1EA1663}" srcId="{3A21D969-B5BD-1845-A699-EA96D40D2D2F}" destId="{E43C27FA-C600-44FB-B1E6-921EBDE73318}" srcOrd="8" destOrd="0" parTransId="{06707175-831F-4CF6-8FA1-960F00CC60EE}" sibTransId="{8D748B5E-9538-41F2-A9DD-DC357411612C}"/>
    <dgm:cxn modelId="{1A7C7009-079D-AF40-884A-FE12AD05C94C}" type="presOf" srcId="{146C567A-18C8-B34C-9F61-D502D9232318}" destId="{33AB88D5-7104-0544-9A38-70C46FE23800}" srcOrd="0" destOrd="0" presId="urn:microsoft.com/office/officeart/2005/8/layout/hierarchy2"/>
    <dgm:cxn modelId="{3865CD09-81E9-4AE3-9E38-FC2FB8985438}" type="presOf" srcId="{06707175-831F-4CF6-8FA1-960F00CC60EE}" destId="{2B3EA593-1402-47CD-915A-C75B9EA3B023}" srcOrd="0" destOrd="0" presId="urn:microsoft.com/office/officeart/2005/8/layout/hierarchy2"/>
    <dgm:cxn modelId="{FBC2340F-249B-1B4A-A585-8D92208CEA71}" type="presOf" srcId="{62A0ABCD-8077-DD40-9F02-26DAB4EE6A1F}" destId="{493E2C8C-5A3C-1546-90B4-2FAEB6C0719E}" srcOrd="1" destOrd="0" presId="urn:microsoft.com/office/officeart/2005/8/layout/hierarchy2"/>
    <dgm:cxn modelId="{005E1613-833D-4B0A-9F7B-C5D0664060DB}" type="presOf" srcId="{6F45C6F3-8D94-40D4-92D9-E6F241C97FED}" destId="{E7E6785F-A2EC-46D8-B53C-AF58FBA4992F}" srcOrd="0" destOrd="0" presId="urn:microsoft.com/office/officeart/2005/8/layout/hierarchy2"/>
    <dgm:cxn modelId="{8D30EE17-6207-3546-AA88-5B11A093E482}" type="presOf" srcId="{47F06AFA-FE9A-0E41-BCA1-5E5F8AF0EAB7}" destId="{DDDBEF25-8236-C941-9040-69FBA19CFF17}" srcOrd="1" destOrd="0" presId="urn:microsoft.com/office/officeart/2005/8/layout/hierarchy2"/>
    <dgm:cxn modelId="{16613A1B-AC6C-4B36-93A0-D1B841FAF5F6}" srcId="{3A21D969-B5BD-1845-A699-EA96D40D2D2F}" destId="{41F3EE6D-D2BC-44D5-8666-C0E7A3A552E6}" srcOrd="7" destOrd="0" parTransId="{1C3E3359-0F8F-40B9-9C89-8D1CB398FBA8}" sibTransId="{F2169C17-4D6A-459E-98F9-A92C5FACFCC3}"/>
    <dgm:cxn modelId="{6C41051D-0612-4020-BBC8-6D41D2917DCD}" type="presOf" srcId="{67D0BC30-0EC0-44A4-8EB2-DA32676AE531}" destId="{A8BD2C28-3181-4382-9788-CE8C4A8C8DA4}" srcOrd="1" destOrd="0" presId="urn:microsoft.com/office/officeart/2005/8/layout/hierarchy2"/>
    <dgm:cxn modelId="{706D5E1D-F45F-0342-A9EC-FF9ECA61ED4A}" type="presOf" srcId="{7E39AFA1-217E-1747-B8A2-D873E408287F}" destId="{739FAAC0-F761-8E47-81E9-D758A7BF24BB}" srcOrd="0" destOrd="0" presId="urn:microsoft.com/office/officeart/2005/8/layout/hierarchy2"/>
    <dgm:cxn modelId="{8A4B891F-FFDF-45E8-934A-EED5F044C23C}" type="presOf" srcId="{1C3E3359-0F8F-40B9-9C89-8D1CB398FBA8}" destId="{2FDDAD1F-A4F7-4F15-A31A-CFC875399463}" srcOrd="1" destOrd="0" presId="urn:microsoft.com/office/officeart/2005/8/layout/hierarchy2"/>
    <dgm:cxn modelId="{86099C20-06FD-4C3A-892C-A0C9000F705B}" type="presOf" srcId="{CF04FA93-23DD-425F-9DA6-C84B8A54E501}" destId="{7362DB54-9410-4E07-9011-2B20163836A4}" srcOrd="1" destOrd="0" presId="urn:microsoft.com/office/officeart/2005/8/layout/hierarchy2"/>
    <dgm:cxn modelId="{D237DA21-3EAF-3D4D-B0E3-B0546B134ADD}" type="presOf" srcId="{E421F8A5-903A-5141-B747-7EF7C1C4C48F}" destId="{6145C9AC-3119-904C-BCA3-40E42F374B0D}" srcOrd="0" destOrd="0" presId="urn:microsoft.com/office/officeart/2005/8/layout/hierarchy2"/>
    <dgm:cxn modelId="{001D1B25-416F-3844-9677-8E0C2F093CF9}" type="presOf" srcId="{47F06AFA-FE9A-0E41-BCA1-5E5F8AF0EAB7}" destId="{D4EC2949-1EFA-4B4D-8B54-5FE1EB587B35}" srcOrd="0" destOrd="0" presId="urn:microsoft.com/office/officeart/2005/8/layout/hierarchy2"/>
    <dgm:cxn modelId="{70AF9227-C993-534B-BCB1-96A924468B52}" srcId="{3A21D969-B5BD-1845-A699-EA96D40D2D2F}" destId="{CAB0FF9C-C39B-DC4A-85BC-668001B5189E}" srcOrd="5" destOrd="0" parTransId="{62A0ABCD-8077-DD40-9F02-26DAB4EE6A1F}" sibTransId="{6E894E7E-E857-D74A-A4B7-75AFADE4088A}"/>
    <dgm:cxn modelId="{843A872A-C0C4-4918-A62D-51CC21C95BE8}" type="presOf" srcId="{D1283FA3-20E9-4C11-9B08-627FBD20EF59}" destId="{EBDEEA45-9550-429C-B266-E7A96F699FEE}" srcOrd="1" destOrd="0" presId="urn:microsoft.com/office/officeart/2005/8/layout/hierarchy2"/>
    <dgm:cxn modelId="{302C392E-D885-774F-906A-AED6737D88C3}" type="presOf" srcId="{53F8DC24-10AD-8E4E-89FC-D8D812EBB5EC}" destId="{E5E3C068-D810-6E4F-9335-747CFF73C961}" srcOrd="1" destOrd="0" presId="urn:microsoft.com/office/officeart/2005/8/layout/hierarchy2"/>
    <dgm:cxn modelId="{FD475D30-EE0F-704D-9A93-174636D26448}" srcId="{3A21D969-B5BD-1845-A699-EA96D40D2D2F}" destId="{2BD4BB13-02A8-2241-B945-AB19F9D0F318}" srcOrd="4" destOrd="0" parTransId="{AADDBE59-F3EB-254F-A752-5F90179AEEC2}" sibTransId="{36870473-1C3C-8F44-9EDA-60F34D51DEC1}"/>
    <dgm:cxn modelId="{87E01034-3390-D548-A0B5-CDB041E3FF64}" srcId="{3A21D969-B5BD-1845-A699-EA96D40D2D2F}" destId="{6F1D2AE0-CF6F-2448-8716-715475D9C712}" srcOrd="3" destOrd="0" parTransId="{C3FE44E8-46FC-D744-BC36-EDDF14675789}" sibTransId="{798E3558-8CEF-B54C-AB00-7E330973BE66}"/>
    <dgm:cxn modelId="{BBD6F935-4174-4445-91F8-9068E542F26B}" srcId="{60A61E2D-21C0-4744-8545-B30215CBA889}" destId="{BAA874FA-CBC7-43F3-AF48-C42B529C465A}" srcOrd="1" destOrd="0" parTransId="{67D0BC30-0EC0-44A4-8EB2-DA32676AE531}" sibTransId="{D9CB2817-5354-4148-83A3-DD0146754449}"/>
    <dgm:cxn modelId="{CC56BF36-B374-4BB8-B40B-2D704E005370}" type="presOf" srcId="{CA9BA4E3-999E-4935-8949-362ADD8DAE5A}" destId="{2820D9B9-33AD-4681-B3DE-1E378A9D7A82}" srcOrd="0" destOrd="0" presId="urn:microsoft.com/office/officeart/2005/8/layout/hierarchy2"/>
    <dgm:cxn modelId="{AF051637-9345-0541-A380-A2C9DE6F4889}" srcId="{3A21D969-B5BD-1845-A699-EA96D40D2D2F}" destId="{44C0AE6A-87FD-6C4A-902F-9700D1660EFF}" srcOrd="6" destOrd="0" parTransId="{53F8DC24-10AD-8E4E-89FC-D8D812EBB5EC}" sibTransId="{F41B24CE-BB1B-8049-972D-2B9346220D46}"/>
    <dgm:cxn modelId="{9DC1803A-600E-8A4A-834D-A0E3C9097460}" type="presOf" srcId="{80FDE43D-F42C-B24F-9CC3-3BF4EAAC385C}" destId="{E8AC457F-F1E6-EF42-89C5-6F9ACCB63204}" srcOrd="0" destOrd="0" presId="urn:microsoft.com/office/officeart/2005/8/layout/hierarchy2"/>
    <dgm:cxn modelId="{DA21003E-35F5-1241-8200-97CA85C5F295}" srcId="{B252E662-1BE3-E341-A343-F512E61A392B}" destId="{3A21D969-B5BD-1845-A699-EA96D40D2D2F}" srcOrd="0" destOrd="0" parTransId="{5C8A0327-574F-8443-9E8E-E108812FC5D1}" sibTransId="{C5E14AD1-EAF2-9848-9D4B-6896ABAD3D89}"/>
    <dgm:cxn modelId="{5B38D95C-85B5-43B8-AC0F-41D3795D5182}" type="presOf" srcId="{BAA874FA-CBC7-43F3-AF48-C42B529C465A}" destId="{1D3B7F54-EFA7-4DE2-A203-D32E572507D5}" srcOrd="0" destOrd="0" presId="urn:microsoft.com/office/officeart/2005/8/layout/hierarchy2"/>
    <dgm:cxn modelId="{0F0A3760-FE59-4EF2-B61B-916065471D66}" type="presOf" srcId="{84207D31-90EA-4A9C-95D2-1510966F53BF}" destId="{B941CE76-AE4E-4F65-AA13-0084FC3A4BA1}" srcOrd="0" destOrd="0" presId="urn:microsoft.com/office/officeart/2005/8/layout/hierarchy2"/>
    <dgm:cxn modelId="{D8930B62-1625-904D-83A2-14297BFA6674}" type="presOf" srcId="{FF9363DB-7510-614F-A692-B4F817347DEB}" destId="{69948A17-2090-F245-9B5A-FC3993D1820D}" srcOrd="0" destOrd="0" presId="urn:microsoft.com/office/officeart/2005/8/layout/hierarchy2"/>
    <dgm:cxn modelId="{22E99A43-2A79-4C21-A6F9-C62D8CCB9896}" type="presOf" srcId="{0C8C60B8-BF9C-4108-999A-176AD1D180B3}" destId="{92B72E19-5ACA-45E1-ABCA-E79720CAD3D5}" srcOrd="0" destOrd="0" presId="urn:microsoft.com/office/officeart/2005/8/layout/hierarchy2"/>
    <dgm:cxn modelId="{8259B244-0CF5-E740-B238-D77D6F7A4872}" type="presOf" srcId="{53F8DC24-10AD-8E4E-89FC-D8D812EBB5EC}" destId="{1FC81A47-AD33-4249-AAD5-F567C8E7DDE4}" srcOrd="0" destOrd="0" presId="urn:microsoft.com/office/officeart/2005/8/layout/hierarchy2"/>
    <dgm:cxn modelId="{B9373A45-4EB1-41A2-810C-54995A9259E0}" srcId="{60A61E2D-21C0-4744-8545-B30215CBA889}" destId="{75AAD829-1A97-4612-9F21-A6B5E689B90C}" srcOrd="0" destOrd="0" parTransId="{D1283FA3-20E9-4C11-9B08-627FBD20EF59}" sibTransId="{B9129B2F-FCAB-4DF6-A7FD-2BEB060A4396}"/>
    <dgm:cxn modelId="{E4C90C68-E648-402E-AB73-9AE86A9F7C89}" type="presOf" srcId="{E43C27FA-C600-44FB-B1E6-921EBDE73318}" destId="{3C50FB62-25DA-4840-A0C9-DC31F9F1237B}" srcOrd="0" destOrd="0" presId="urn:microsoft.com/office/officeart/2005/8/layout/hierarchy2"/>
    <dgm:cxn modelId="{192C5348-8D58-8144-8A10-8B6D6A24E98D}" type="presOf" srcId="{3A21D969-B5BD-1845-A699-EA96D40D2D2F}" destId="{7328D76B-76F8-094D-BE8D-DC7C25128051}" srcOrd="0" destOrd="0" presId="urn:microsoft.com/office/officeart/2005/8/layout/hierarchy2"/>
    <dgm:cxn modelId="{2FC9D649-033A-41FE-9791-96F07EB37F8F}" type="presOf" srcId="{67D0BC30-0EC0-44A4-8EB2-DA32676AE531}" destId="{92932B33-A4D8-4D6C-BEF1-D10356741867}" srcOrd="0" destOrd="0" presId="urn:microsoft.com/office/officeart/2005/8/layout/hierarchy2"/>
    <dgm:cxn modelId="{B7DF424B-A5DE-0E47-AF7B-218308E18A15}" type="presOf" srcId="{96847C3D-E55A-5941-A609-05691B275F31}" destId="{2E2DD34A-1CF7-A648-894C-07BBF8E9AB0A}" srcOrd="1" destOrd="0" presId="urn:microsoft.com/office/officeart/2005/8/layout/hierarchy2"/>
    <dgm:cxn modelId="{849C6E4B-82A7-4858-8AFC-188C2091EA38}" type="presOf" srcId="{CAF2F017-5904-4920-928B-D82B0D227AA9}" destId="{889FC29B-A70E-4DE4-9AD3-B8DB0198946E}" srcOrd="0" destOrd="0" presId="urn:microsoft.com/office/officeart/2005/8/layout/hierarchy2"/>
    <dgm:cxn modelId="{D74E2F4C-AB83-DC41-9394-FB85938F202A}" type="presOf" srcId="{C41D572A-EE55-0441-B591-30892BD278E1}" destId="{52E0F357-1F5F-4542-9EC0-0B7F787B2964}" srcOrd="0" destOrd="0" presId="urn:microsoft.com/office/officeart/2005/8/layout/hierarchy2"/>
    <dgm:cxn modelId="{0B13684E-1870-3445-B919-BDC533EF3C9E}" type="presOf" srcId="{19BA6DDA-72A6-884B-914B-5373C3FD562F}" destId="{986D833E-8CA9-7245-BD05-A3E19857ED7C}" srcOrd="0" destOrd="0" presId="urn:microsoft.com/office/officeart/2005/8/layout/hierarchy2"/>
    <dgm:cxn modelId="{6997594E-8716-44AE-B16A-4E027661AA52}" type="presOf" srcId="{84207D31-90EA-4A9C-95D2-1510966F53BF}" destId="{15A3DD5B-D346-4B23-A71E-3D532C33DC14}" srcOrd="1" destOrd="0" presId="urn:microsoft.com/office/officeart/2005/8/layout/hierarchy2"/>
    <dgm:cxn modelId="{36D62F4F-85FD-1049-B631-66D6E9A910D1}" type="presOf" srcId="{C41D572A-EE55-0441-B591-30892BD278E1}" destId="{99AC4AC5-3AA5-7A4A-ACCA-0B0F21910D15}" srcOrd="1" destOrd="0" presId="urn:microsoft.com/office/officeart/2005/8/layout/hierarchy2"/>
    <dgm:cxn modelId="{5CD5CA4F-CA01-3240-A39E-B23F6DF7E0C4}" type="presOf" srcId="{DD5F2EB4-B449-B043-B322-4BB21527CFC5}" destId="{3E13A362-4AD8-3B4D-9F44-2A61CFA630EA}" srcOrd="0" destOrd="0" presId="urn:microsoft.com/office/officeart/2005/8/layout/hierarchy2"/>
    <dgm:cxn modelId="{7A570150-C6BB-4EE5-8B48-399EC2D03104}" type="presOf" srcId="{1C3E3359-0F8F-40B9-9C89-8D1CB398FBA8}" destId="{69CD8633-73D7-4F65-8EC1-B7CD1BBBD877}" srcOrd="0" destOrd="0" presId="urn:microsoft.com/office/officeart/2005/8/layout/hierarchy2"/>
    <dgm:cxn modelId="{CCB47470-3F03-D04A-BBBF-2FF822A46FA4}" srcId="{CAB0FF9C-C39B-DC4A-85BC-668001B5189E}" destId="{FF9363DB-7510-614F-A692-B4F817347DEB}" srcOrd="3" destOrd="0" parTransId="{146C567A-18C8-B34C-9F61-D502D9232318}" sibTransId="{6C234D85-A6A5-B441-BFB0-D068EA981CA8}"/>
    <dgm:cxn modelId="{DD41C071-5E31-B345-A2AF-EA7CC4BE2B9A}" type="presOf" srcId="{6F1D2AE0-CF6F-2448-8716-715475D9C712}" destId="{5B92669B-F2A6-5840-AFFD-D1990A2F6C0E}" srcOrd="0" destOrd="0" presId="urn:microsoft.com/office/officeart/2005/8/layout/hierarchy2"/>
    <dgm:cxn modelId="{E64CEB52-18FF-9441-9250-A39D5D30E8A0}" type="presOf" srcId="{62A0ABCD-8077-DD40-9F02-26DAB4EE6A1F}" destId="{B1585151-50C0-804E-9B20-2C925D4973E3}" srcOrd="0" destOrd="0" presId="urn:microsoft.com/office/officeart/2005/8/layout/hierarchy2"/>
    <dgm:cxn modelId="{6D682653-1305-374B-B7A5-0CECB435AD1F}" type="presOf" srcId="{C3FE44E8-46FC-D744-BC36-EDDF14675789}" destId="{D6D0E1F5-BE28-D94D-B4A7-1E7B06DC512A}" srcOrd="1" destOrd="0" presId="urn:microsoft.com/office/officeart/2005/8/layout/hierarchy2"/>
    <dgm:cxn modelId="{FAD48B73-C768-4F4A-98E2-7DB4ADB9693F}" type="presOf" srcId="{CAB0FF9C-C39B-DC4A-85BC-668001B5189E}" destId="{5D8D77A2-4833-C545-BD73-AC211CA34247}" srcOrd="0" destOrd="0" presId="urn:microsoft.com/office/officeart/2005/8/layout/hierarchy2"/>
    <dgm:cxn modelId="{FFF3FC54-6C83-4187-9CE2-7ECF0A5A34E7}" type="presOf" srcId="{0C8C60B8-BF9C-4108-999A-176AD1D180B3}" destId="{3A001426-D7A2-4FBA-AB64-186FF1BA2449}" srcOrd="1" destOrd="0" presId="urn:microsoft.com/office/officeart/2005/8/layout/hierarchy2"/>
    <dgm:cxn modelId="{D5F98B55-3FA4-434F-B918-0DF9D4F0B7A8}" type="presOf" srcId="{A284384B-A570-451B-80E3-B7C3EFC3457C}" destId="{9A33558C-189C-4E48-96E2-520CAE9BC715}" srcOrd="0" destOrd="0" presId="urn:microsoft.com/office/officeart/2005/8/layout/hierarchy2"/>
    <dgm:cxn modelId="{51EAB175-A086-FD46-9B4D-207646E37F10}" type="presOf" srcId="{AADDBE59-F3EB-254F-A752-5F90179AEEC2}" destId="{A01A3AFA-D101-8448-977F-6DB34B43E96B}" srcOrd="0" destOrd="0" presId="urn:microsoft.com/office/officeart/2005/8/layout/hierarchy2"/>
    <dgm:cxn modelId="{C7F13778-2DD8-4C31-8459-3FBA746CA8B4}" type="presOf" srcId="{CAF2F017-5904-4920-928B-D82B0D227AA9}" destId="{F526E0CF-1FFA-4534-B2DE-770E6F464CCC}" srcOrd="1" destOrd="0" presId="urn:microsoft.com/office/officeart/2005/8/layout/hierarchy2"/>
    <dgm:cxn modelId="{821E7979-0FF3-174B-9181-D3E3F131D71D}" srcId="{3A21D969-B5BD-1845-A699-EA96D40D2D2F}" destId="{60A61E2D-21C0-4744-8545-B30215CBA889}" srcOrd="1" destOrd="0" parTransId="{DD5F2EB4-B449-B043-B322-4BB21527CFC5}" sibTransId="{213C918F-350C-0E4D-A2F6-A504FE3C7E8A}"/>
    <dgm:cxn modelId="{5AE88285-A518-4D5D-9583-5A5C127080B3}" srcId="{3A21D969-B5BD-1845-A699-EA96D40D2D2F}" destId="{6F45C6F3-8D94-40D4-92D9-E6F241C97FED}" srcOrd="9" destOrd="0" parTransId="{CF04FA93-23DD-425F-9DA6-C84B8A54E501}" sibTransId="{38AB7DA3-9DD8-4F14-A736-A41672411A81}"/>
    <dgm:cxn modelId="{6D0E168E-1CD2-4323-860B-C160FF710184}" type="presOf" srcId="{D1283FA3-20E9-4C11-9B08-627FBD20EF59}" destId="{3350013B-FF34-420F-823B-D7C30F4F6924}" srcOrd="0" destOrd="0" presId="urn:microsoft.com/office/officeart/2005/8/layout/hierarchy2"/>
    <dgm:cxn modelId="{9E465292-9CA0-4A8E-BB44-12823C8FD31B}" srcId="{B252E662-1BE3-E341-A343-F512E61A392B}" destId="{A284384B-A570-451B-80E3-B7C3EFC3457C}" srcOrd="1" destOrd="0" parTransId="{2E429B40-7D7D-41DB-8629-8CECB62BF9D6}" sibTransId="{0256257C-8E51-472D-9053-45763436B8FF}"/>
    <dgm:cxn modelId="{309ECA93-ABCF-464B-9B30-28DA836D32C8}" type="presOf" srcId="{0A275648-0AE2-0245-83C4-61A97BB7BFAA}" destId="{19B1531C-34C6-1B4C-86E4-D987F42FBA59}" srcOrd="1" destOrd="0" presId="urn:microsoft.com/office/officeart/2005/8/layout/hierarchy2"/>
    <dgm:cxn modelId="{349EE698-5AA9-974C-9A57-DAE1B8905663}" srcId="{CAB0FF9C-C39B-DC4A-85BC-668001B5189E}" destId="{E368982B-2386-0349-A8C4-1264DAEBEBD2}" srcOrd="0" destOrd="0" parTransId="{7E39AFA1-217E-1747-B8A2-D873E408287F}" sibTransId="{F20E3C08-451E-6749-ACBB-5380A9D3DBFC}"/>
    <dgm:cxn modelId="{6E27349B-C3DC-D141-8BFD-781F29330192}" type="presOf" srcId="{7E39AFA1-217E-1747-B8A2-D873E408287F}" destId="{E766EE46-B29E-EA42-B92E-E277EAE9E0F2}" srcOrd="1" destOrd="0" presId="urn:microsoft.com/office/officeart/2005/8/layout/hierarchy2"/>
    <dgm:cxn modelId="{1D8423B5-126C-1F4A-9E34-7D2813241F34}" type="presOf" srcId="{60A61E2D-21C0-4744-8545-B30215CBA889}" destId="{BCEA5D89-8001-2445-9B36-D40E31A43E79}" srcOrd="0" destOrd="0" presId="urn:microsoft.com/office/officeart/2005/8/layout/hierarchy2"/>
    <dgm:cxn modelId="{E3FF79B5-D54D-A547-BD9F-0EA20B9D88B8}" type="presOf" srcId="{2E28245A-48EB-B84F-B21C-D67BEBFD8806}" destId="{98F41EEA-D4F3-2142-8CC1-4BB001A4BE7D}" srcOrd="0" destOrd="0" presId="urn:microsoft.com/office/officeart/2005/8/layout/hierarchy2"/>
    <dgm:cxn modelId="{1823DEB6-298C-CB4A-917A-2FF12BC503D0}" type="presOf" srcId="{0A275648-0AE2-0245-83C4-61A97BB7BFAA}" destId="{D309518D-1646-1C4D-811A-6CA72A877620}" srcOrd="0" destOrd="0" presId="urn:microsoft.com/office/officeart/2005/8/layout/hierarchy2"/>
    <dgm:cxn modelId="{95F7E3BB-329B-F346-BD78-FFD125389497}" type="presOf" srcId="{146C567A-18C8-B34C-9F61-D502D9232318}" destId="{2BAC41D7-8223-E74C-BF21-3BE0C012544D}" srcOrd="1" destOrd="0" presId="urn:microsoft.com/office/officeart/2005/8/layout/hierarchy2"/>
    <dgm:cxn modelId="{88A592BD-52DB-C04D-A696-15A538EE80E4}" type="presOf" srcId="{44C0AE6A-87FD-6C4A-902F-9700D1660EFF}" destId="{5C97C4CA-82DE-B04A-8D9A-9F59D4BA3EA8}" srcOrd="0" destOrd="0" presId="urn:microsoft.com/office/officeart/2005/8/layout/hierarchy2"/>
    <dgm:cxn modelId="{DB3CCEC3-A461-E04D-B733-B2E62CA4965B}" type="presOf" srcId="{B252E662-1BE3-E341-A343-F512E61A392B}" destId="{6782D435-C13C-3345-B900-699844D9EA45}" srcOrd="0" destOrd="0" presId="urn:microsoft.com/office/officeart/2005/8/layout/hierarchy2"/>
    <dgm:cxn modelId="{41FAECC3-2246-4C58-8448-8F9CA9D36EE1}" srcId="{60A61E2D-21C0-4744-8545-B30215CBA889}" destId="{CA9BA4E3-999E-4935-8949-362ADD8DAE5A}" srcOrd="3" destOrd="0" parTransId="{CAF2F017-5904-4920-928B-D82B0D227AA9}" sibTransId="{C8310354-A580-4EB8-9595-E1695189F035}"/>
    <dgm:cxn modelId="{3D78CBCE-E10A-654F-9FE7-A58278171950}" type="presOf" srcId="{AADDBE59-F3EB-254F-A752-5F90179AEEC2}" destId="{2C991F39-EBEE-EC46-A8C0-8ED54C401EAC}" srcOrd="1" destOrd="0" presId="urn:microsoft.com/office/officeart/2005/8/layout/hierarchy2"/>
    <dgm:cxn modelId="{32291BD0-5A44-3B4F-B375-A062BC91EC83}" type="presOf" srcId="{E421F8A5-903A-5141-B747-7EF7C1C4C48F}" destId="{E3AAEED7-181A-6F4F-9F2E-E88551E8E5BE}" srcOrd="1" destOrd="0" presId="urn:microsoft.com/office/officeart/2005/8/layout/hierarchy2"/>
    <dgm:cxn modelId="{F5E320D1-FF33-324B-8E2F-4A0B1E7D029D}" type="presOf" srcId="{2E22EA42-8289-674B-8A23-F785611081A6}" destId="{2F78D9F6-CB04-2A48-A7EB-D26751C6B25E}" srcOrd="0" destOrd="0" presId="urn:microsoft.com/office/officeart/2005/8/layout/hierarchy2"/>
    <dgm:cxn modelId="{A58267D9-4BC7-488B-AD23-F6B0A82FAFA1}" type="presOf" srcId="{CF04FA93-23DD-425F-9DA6-C84B8A54E501}" destId="{CAA32EFF-CB23-4566-A8B6-5466D87D2319}" srcOrd="0" destOrd="0" presId="urn:microsoft.com/office/officeart/2005/8/layout/hierarchy2"/>
    <dgm:cxn modelId="{568C7FDB-85E9-204D-A289-4C03D978748D}" type="presOf" srcId="{36FB68EF-0E2C-244D-92EC-B41F4D670FD5}" destId="{FDBDFCF2-8708-1E41-82E2-2F831124C9EF}" srcOrd="0" destOrd="0" presId="urn:microsoft.com/office/officeart/2005/8/layout/hierarchy2"/>
    <dgm:cxn modelId="{8E8D8BDD-7F59-9743-A269-0367F3F27170}" type="presOf" srcId="{E368982B-2386-0349-A8C4-1264DAEBEBD2}" destId="{0E724FB6-126A-0840-AD5E-6B21DC94DDE8}" srcOrd="0" destOrd="0" presId="urn:microsoft.com/office/officeart/2005/8/layout/hierarchy2"/>
    <dgm:cxn modelId="{B657A7E2-1C12-764B-9F59-8B4DFAE08434}" srcId="{3A21D969-B5BD-1845-A699-EA96D40D2D2F}" destId="{2E28245A-48EB-B84F-B21C-D67BEBFD8806}" srcOrd="2" destOrd="0" parTransId="{E421F8A5-903A-5141-B747-7EF7C1C4C48F}" sibTransId="{6D24E259-EADC-C04C-85F8-AB8BB490CF9C}"/>
    <dgm:cxn modelId="{7CFEBCE8-2501-704E-92A6-A503C624560F}" type="presOf" srcId="{C3FE44E8-46FC-D744-BC36-EDDF14675789}" destId="{9B16CA65-74E5-AD4C-B2DC-3B4B7B9F3709}" srcOrd="0" destOrd="0" presId="urn:microsoft.com/office/officeart/2005/8/layout/hierarchy2"/>
    <dgm:cxn modelId="{4FC28BEB-F0DC-479D-AE50-B21E152CB926}" type="presOf" srcId="{75AAD829-1A97-4612-9F21-A6B5E689B90C}" destId="{00EB01A4-C8FF-4A0A-8A52-C43ADD912066}" srcOrd="0" destOrd="0" presId="urn:microsoft.com/office/officeart/2005/8/layout/hierarchy2"/>
    <dgm:cxn modelId="{DE115EEF-3348-1040-84AE-1BB015782A5D}" srcId="{CAB0FF9C-C39B-DC4A-85BC-668001B5189E}" destId="{36FB68EF-0E2C-244D-92EC-B41F4D670FD5}" srcOrd="2" destOrd="0" parTransId="{C41D572A-EE55-0441-B591-30892BD278E1}" sibTransId="{A425E454-A85C-F242-8C88-B4BBD0B7C5BB}"/>
    <dgm:cxn modelId="{69F67CF2-164F-4755-904B-76D2248E6A9C}" type="presOf" srcId="{1901947B-468B-4E51-9035-E2C9CD48CFDB}" destId="{DED0F782-2AA9-4A17-B7EA-4D4E6484C70F}" srcOrd="0" destOrd="0" presId="urn:microsoft.com/office/officeart/2005/8/layout/hierarchy2"/>
    <dgm:cxn modelId="{E3CC22F3-CF0A-48D2-BF2A-D55D4FBC4011}" srcId="{60A61E2D-21C0-4744-8545-B30215CBA889}" destId="{FDB7EBD8-EFCA-432D-8D3B-0840390649C4}" srcOrd="4" destOrd="0" parTransId="{0C8C60B8-BF9C-4108-999A-176AD1D180B3}" sibTransId="{37CE0F82-23CB-4AE6-B751-67BD14A19F87}"/>
    <dgm:cxn modelId="{2CF0BAF5-840E-0948-B87F-31132BAD0889}" srcId="{3A21D969-B5BD-1845-A699-EA96D40D2D2F}" destId="{80FDE43D-F42C-B24F-9CC3-3BF4EAAC385C}" srcOrd="0" destOrd="0" parTransId="{47F06AFA-FE9A-0E41-BCA1-5E5F8AF0EAB7}" sibTransId="{F25BE9DD-132C-C649-83C4-914B1B7F8F21}"/>
    <dgm:cxn modelId="{104B00F8-C5FD-C747-93A9-D7075F911215}" srcId="{CAB0FF9C-C39B-DC4A-85BC-668001B5189E}" destId="{2E22EA42-8289-674B-8A23-F785611081A6}" srcOrd="1" destOrd="0" parTransId="{96847C3D-E55A-5941-A609-05691B275F31}" sibTransId="{8D533ECF-E250-AB42-B720-A03C88F770AB}"/>
    <dgm:cxn modelId="{FB4A1FFA-02BE-4296-A053-AD443A1F623A}" type="presOf" srcId="{41F3EE6D-D2BC-44D5-8666-C0E7A3A552E6}" destId="{411C1961-C579-4BE7-A7B0-45EDBF62B085}" srcOrd="0" destOrd="0" presId="urn:microsoft.com/office/officeart/2005/8/layout/hierarchy2"/>
    <dgm:cxn modelId="{5D0384FE-0F1D-47D1-B817-F215BB2E1C72}" type="presOf" srcId="{06707175-831F-4CF6-8FA1-960F00CC60EE}" destId="{95402930-870F-45C5-AEC3-C133201026D6}" srcOrd="1" destOrd="0" presId="urn:microsoft.com/office/officeart/2005/8/layout/hierarchy2"/>
    <dgm:cxn modelId="{C71C61CB-51D4-E04E-9AFC-301A82F3FD26}" type="presParOf" srcId="{6782D435-C13C-3345-B900-699844D9EA45}" destId="{9F88994D-5B08-F849-A94F-13C198FC2082}" srcOrd="0" destOrd="0" presId="urn:microsoft.com/office/officeart/2005/8/layout/hierarchy2"/>
    <dgm:cxn modelId="{149139AB-1F80-4548-ACAD-E02934847D2E}" type="presParOf" srcId="{9F88994D-5B08-F849-A94F-13C198FC2082}" destId="{7328D76B-76F8-094D-BE8D-DC7C25128051}" srcOrd="0" destOrd="0" presId="urn:microsoft.com/office/officeart/2005/8/layout/hierarchy2"/>
    <dgm:cxn modelId="{C0E776D7-9DBB-A346-9458-264F474C71A2}" type="presParOf" srcId="{9F88994D-5B08-F849-A94F-13C198FC2082}" destId="{4E8AA3C5-9D42-544B-9BA7-5082005D1672}" srcOrd="1" destOrd="0" presId="urn:microsoft.com/office/officeart/2005/8/layout/hierarchy2"/>
    <dgm:cxn modelId="{51EB1738-85C9-174A-954A-92CFFE19CB6F}" type="presParOf" srcId="{4E8AA3C5-9D42-544B-9BA7-5082005D1672}" destId="{D4EC2949-1EFA-4B4D-8B54-5FE1EB587B35}" srcOrd="0" destOrd="0" presId="urn:microsoft.com/office/officeart/2005/8/layout/hierarchy2"/>
    <dgm:cxn modelId="{D3071CED-5454-6B4A-8993-D175E3639461}" type="presParOf" srcId="{D4EC2949-1EFA-4B4D-8B54-5FE1EB587B35}" destId="{DDDBEF25-8236-C941-9040-69FBA19CFF17}" srcOrd="0" destOrd="0" presId="urn:microsoft.com/office/officeart/2005/8/layout/hierarchy2"/>
    <dgm:cxn modelId="{60900D2F-BA35-5740-97A4-F37F9DF3DFEE}" type="presParOf" srcId="{4E8AA3C5-9D42-544B-9BA7-5082005D1672}" destId="{3C45868D-905C-8546-92C4-D82DC40C29CA}" srcOrd="1" destOrd="0" presId="urn:microsoft.com/office/officeart/2005/8/layout/hierarchy2"/>
    <dgm:cxn modelId="{B27FE96F-4536-354F-88D6-F3E4ED68CAF2}" type="presParOf" srcId="{3C45868D-905C-8546-92C4-D82DC40C29CA}" destId="{E8AC457F-F1E6-EF42-89C5-6F9ACCB63204}" srcOrd="0" destOrd="0" presId="urn:microsoft.com/office/officeart/2005/8/layout/hierarchy2"/>
    <dgm:cxn modelId="{886BE17F-661E-1348-8191-7FE270BF1D29}" type="presParOf" srcId="{3C45868D-905C-8546-92C4-D82DC40C29CA}" destId="{454E7119-ED25-4A42-A02F-330F32A2CA89}" srcOrd="1" destOrd="0" presId="urn:microsoft.com/office/officeart/2005/8/layout/hierarchy2"/>
    <dgm:cxn modelId="{9F3AF706-E451-0A46-BD0C-4F66BEA538AF}" type="presParOf" srcId="{4E8AA3C5-9D42-544B-9BA7-5082005D1672}" destId="{3E13A362-4AD8-3B4D-9F44-2A61CFA630EA}" srcOrd="2" destOrd="0" presId="urn:microsoft.com/office/officeart/2005/8/layout/hierarchy2"/>
    <dgm:cxn modelId="{B17960E1-B551-CC4C-B51A-4A91967EF025}" type="presParOf" srcId="{3E13A362-4AD8-3B4D-9F44-2A61CFA630EA}" destId="{159FAF7D-6F93-F04E-9A27-82BBB6320E69}" srcOrd="0" destOrd="0" presId="urn:microsoft.com/office/officeart/2005/8/layout/hierarchy2"/>
    <dgm:cxn modelId="{933EC8BA-BC23-9547-9D71-FB08D4213A52}" type="presParOf" srcId="{4E8AA3C5-9D42-544B-9BA7-5082005D1672}" destId="{30970B6B-7324-D54F-ABB0-09BE93A90EC9}" srcOrd="3" destOrd="0" presId="urn:microsoft.com/office/officeart/2005/8/layout/hierarchy2"/>
    <dgm:cxn modelId="{D183C506-A92E-1C40-938E-EEDFD3973FDD}" type="presParOf" srcId="{30970B6B-7324-D54F-ABB0-09BE93A90EC9}" destId="{BCEA5D89-8001-2445-9B36-D40E31A43E79}" srcOrd="0" destOrd="0" presId="urn:microsoft.com/office/officeart/2005/8/layout/hierarchy2"/>
    <dgm:cxn modelId="{86A13364-C71C-274F-B658-89C6432FC29B}" type="presParOf" srcId="{30970B6B-7324-D54F-ABB0-09BE93A90EC9}" destId="{8C2853BF-38D2-6C41-AC56-CB733E9AD2BF}" srcOrd="1" destOrd="0" presId="urn:microsoft.com/office/officeart/2005/8/layout/hierarchy2"/>
    <dgm:cxn modelId="{00A80B95-D0F3-4549-86DC-6F018DCE1A8A}" type="presParOf" srcId="{8C2853BF-38D2-6C41-AC56-CB733E9AD2BF}" destId="{3350013B-FF34-420F-823B-D7C30F4F6924}" srcOrd="0" destOrd="0" presId="urn:microsoft.com/office/officeart/2005/8/layout/hierarchy2"/>
    <dgm:cxn modelId="{39CDEC38-8F44-4CE2-8309-E9AFA7EEF43B}" type="presParOf" srcId="{3350013B-FF34-420F-823B-D7C30F4F6924}" destId="{EBDEEA45-9550-429C-B266-E7A96F699FEE}" srcOrd="0" destOrd="0" presId="urn:microsoft.com/office/officeart/2005/8/layout/hierarchy2"/>
    <dgm:cxn modelId="{703FB15A-8AF4-45E5-825F-9C8ACDDB8FBC}" type="presParOf" srcId="{8C2853BF-38D2-6C41-AC56-CB733E9AD2BF}" destId="{34E0D227-CE31-4693-9B80-065D2F526053}" srcOrd="1" destOrd="0" presId="urn:microsoft.com/office/officeart/2005/8/layout/hierarchy2"/>
    <dgm:cxn modelId="{A91E0B4A-3A40-41E0-B7D7-3BCA098085EE}" type="presParOf" srcId="{34E0D227-CE31-4693-9B80-065D2F526053}" destId="{00EB01A4-C8FF-4A0A-8A52-C43ADD912066}" srcOrd="0" destOrd="0" presId="urn:microsoft.com/office/officeart/2005/8/layout/hierarchy2"/>
    <dgm:cxn modelId="{FBF0CBCC-1211-46FA-97B0-8E8DD90AAC7D}" type="presParOf" srcId="{34E0D227-CE31-4693-9B80-065D2F526053}" destId="{01424996-C292-438F-8A8B-66E3438A5796}" srcOrd="1" destOrd="0" presId="urn:microsoft.com/office/officeart/2005/8/layout/hierarchy2"/>
    <dgm:cxn modelId="{6F3FD337-7A8A-4F89-BBA1-4EB3939AF96C}" type="presParOf" srcId="{8C2853BF-38D2-6C41-AC56-CB733E9AD2BF}" destId="{92932B33-A4D8-4D6C-BEF1-D10356741867}" srcOrd="2" destOrd="0" presId="urn:microsoft.com/office/officeart/2005/8/layout/hierarchy2"/>
    <dgm:cxn modelId="{7AF1A6F1-AB42-4F83-AF09-D287EAE48504}" type="presParOf" srcId="{92932B33-A4D8-4D6C-BEF1-D10356741867}" destId="{A8BD2C28-3181-4382-9788-CE8C4A8C8DA4}" srcOrd="0" destOrd="0" presId="urn:microsoft.com/office/officeart/2005/8/layout/hierarchy2"/>
    <dgm:cxn modelId="{FA0E8D4A-9543-439A-B998-7670D7CD852E}" type="presParOf" srcId="{8C2853BF-38D2-6C41-AC56-CB733E9AD2BF}" destId="{B43A7AFE-4B4D-4492-8C9B-378A823E753C}" srcOrd="3" destOrd="0" presId="urn:microsoft.com/office/officeart/2005/8/layout/hierarchy2"/>
    <dgm:cxn modelId="{248CFB70-0609-4AAF-BC57-B4A157187F3C}" type="presParOf" srcId="{B43A7AFE-4B4D-4492-8C9B-378A823E753C}" destId="{1D3B7F54-EFA7-4DE2-A203-D32E572507D5}" srcOrd="0" destOrd="0" presId="urn:microsoft.com/office/officeart/2005/8/layout/hierarchy2"/>
    <dgm:cxn modelId="{EABD19F9-24B6-415A-AAFD-44DB175BD082}" type="presParOf" srcId="{B43A7AFE-4B4D-4492-8C9B-378A823E753C}" destId="{41574265-C186-405E-A062-C4FD81DE220B}" srcOrd="1" destOrd="0" presId="urn:microsoft.com/office/officeart/2005/8/layout/hierarchy2"/>
    <dgm:cxn modelId="{2E2913DA-374A-4A91-AD0F-0FF0315A1CA3}" type="presParOf" srcId="{8C2853BF-38D2-6C41-AC56-CB733E9AD2BF}" destId="{B941CE76-AE4E-4F65-AA13-0084FC3A4BA1}" srcOrd="4" destOrd="0" presId="urn:microsoft.com/office/officeart/2005/8/layout/hierarchy2"/>
    <dgm:cxn modelId="{AD7EF1BC-E580-4D8A-A9AB-53A281721D00}" type="presParOf" srcId="{B941CE76-AE4E-4F65-AA13-0084FC3A4BA1}" destId="{15A3DD5B-D346-4B23-A71E-3D532C33DC14}" srcOrd="0" destOrd="0" presId="urn:microsoft.com/office/officeart/2005/8/layout/hierarchy2"/>
    <dgm:cxn modelId="{09A3BE5A-F010-4B70-B8CD-19683437C1FF}" type="presParOf" srcId="{8C2853BF-38D2-6C41-AC56-CB733E9AD2BF}" destId="{65E18C88-5423-428E-AF0F-464BEEF6C06C}" srcOrd="5" destOrd="0" presId="urn:microsoft.com/office/officeart/2005/8/layout/hierarchy2"/>
    <dgm:cxn modelId="{B0B29A99-352E-4199-BF58-D2448E7AC9DF}" type="presParOf" srcId="{65E18C88-5423-428E-AF0F-464BEEF6C06C}" destId="{DED0F782-2AA9-4A17-B7EA-4D4E6484C70F}" srcOrd="0" destOrd="0" presId="urn:microsoft.com/office/officeart/2005/8/layout/hierarchy2"/>
    <dgm:cxn modelId="{A99AD4DF-1BE0-4FA5-980F-6BC076485477}" type="presParOf" srcId="{65E18C88-5423-428E-AF0F-464BEEF6C06C}" destId="{C4D0BEFF-7553-4ED5-9FA9-C6AA77CCDCF6}" srcOrd="1" destOrd="0" presId="urn:microsoft.com/office/officeart/2005/8/layout/hierarchy2"/>
    <dgm:cxn modelId="{423E55AC-1492-41B4-95F2-EC451AF53ED2}" type="presParOf" srcId="{8C2853BF-38D2-6C41-AC56-CB733E9AD2BF}" destId="{889FC29B-A70E-4DE4-9AD3-B8DB0198946E}" srcOrd="6" destOrd="0" presId="urn:microsoft.com/office/officeart/2005/8/layout/hierarchy2"/>
    <dgm:cxn modelId="{2FC9EEA6-2DBF-4AA0-B187-B7B0BBEFEED2}" type="presParOf" srcId="{889FC29B-A70E-4DE4-9AD3-B8DB0198946E}" destId="{F526E0CF-1FFA-4534-B2DE-770E6F464CCC}" srcOrd="0" destOrd="0" presId="urn:microsoft.com/office/officeart/2005/8/layout/hierarchy2"/>
    <dgm:cxn modelId="{602FEE68-F33C-492D-AD63-33F337FE0FCF}" type="presParOf" srcId="{8C2853BF-38D2-6C41-AC56-CB733E9AD2BF}" destId="{8E7FE404-97FA-4200-BBEB-ED56561B2EE1}" srcOrd="7" destOrd="0" presId="urn:microsoft.com/office/officeart/2005/8/layout/hierarchy2"/>
    <dgm:cxn modelId="{19E4A950-844E-4098-AF22-9B2689AAC082}" type="presParOf" srcId="{8E7FE404-97FA-4200-BBEB-ED56561B2EE1}" destId="{2820D9B9-33AD-4681-B3DE-1E378A9D7A82}" srcOrd="0" destOrd="0" presId="urn:microsoft.com/office/officeart/2005/8/layout/hierarchy2"/>
    <dgm:cxn modelId="{D96849F6-E61F-48F3-BA20-738CE8C5E4B2}" type="presParOf" srcId="{8E7FE404-97FA-4200-BBEB-ED56561B2EE1}" destId="{0C221C24-3AD2-4006-9918-B1B1F018E3B0}" srcOrd="1" destOrd="0" presId="urn:microsoft.com/office/officeart/2005/8/layout/hierarchy2"/>
    <dgm:cxn modelId="{8EA570AF-02E7-4ACC-95A8-ED09E8314811}" type="presParOf" srcId="{8C2853BF-38D2-6C41-AC56-CB733E9AD2BF}" destId="{92B72E19-5ACA-45E1-ABCA-E79720CAD3D5}" srcOrd="8" destOrd="0" presId="urn:microsoft.com/office/officeart/2005/8/layout/hierarchy2"/>
    <dgm:cxn modelId="{941FE925-CB16-4F0A-AD73-0D2F06DC0427}" type="presParOf" srcId="{92B72E19-5ACA-45E1-ABCA-E79720CAD3D5}" destId="{3A001426-D7A2-4FBA-AB64-186FF1BA2449}" srcOrd="0" destOrd="0" presId="urn:microsoft.com/office/officeart/2005/8/layout/hierarchy2"/>
    <dgm:cxn modelId="{A391A1A5-BBDE-4B08-9A04-E6C514B89FDC}" type="presParOf" srcId="{8C2853BF-38D2-6C41-AC56-CB733E9AD2BF}" destId="{D4A482F4-FCD5-4154-8159-7A12DB3EA003}" srcOrd="9" destOrd="0" presId="urn:microsoft.com/office/officeart/2005/8/layout/hierarchy2"/>
    <dgm:cxn modelId="{736FCF26-8DEB-4109-924D-1B023ED60204}" type="presParOf" srcId="{D4A482F4-FCD5-4154-8159-7A12DB3EA003}" destId="{14EE500D-693F-4B53-A9BB-D767C9D6B484}" srcOrd="0" destOrd="0" presId="urn:microsoft.com/office/officeart/2005/8/layout/hierarchy2"/>
    <dgm:cxn modelId="{3D2CB732-5F0F-49B5-89FF-ACBA57713B13}" type="presParOf" srcId="{D4A482F4-FCD5-4154-8159-7A12DB3EA003}" destId="{9E2BB9DC-D525-4CE3-8692-DD9F5F4E7A10}" srcOrd="1" destOrd="0" presId="urn:microsoft.com/office/officeart/2005/8/layout/hierarchy2"/>
    <dgm:cxn modelId="{835F8282-B35F-2F42-B7AB-2FCE170D4D7A}" type="presParOf" srcId="{4E8AA3C5-9D42-544B-9BA7-5082005D1672}" destId="{6145C9AC-3119-904C-BCA3-40E42F374B0D}" srcOrd="4" destOrd="0" presId="urn:microsoft.com/office/officeart/2005/8/layout/hierarchy2"/>
    <dgm:cxn modelId="{17F5B99A-9A25-9740-ACF1-0AFF78F7D5DA}" type="presParOf" srcId="{6145C9AC-3119-904C-BCA3-40E42F374B0D}" destId="{E3AAEED7-181A-6F4F-9F2E-E88551E8E5BE}" srcOrd="0" destOrd="0" presId="urn:microsoft.com/office/officeart/2005/8/layout/hierarchy2"/>
    <dgm:cxn modelId="{4B89C414-FDF1-3E48-94E7-372646F2DE8B}" type="presParOf" srcId="{4E8AA3C5-9D42-544B-9BA7-5082005D1672}" destId="{08847DB9-1495-6A42-A111-00B8183BD5EA}" srcOrd="5" destOrd="0" presId="urn:microsoft.com/office/officeart/2005/8/layout/hierarchy2"/>
    <dgm:cxn modelId="{F7EA8BBF-669D-8048-804E-3CB1A343F592}" type="presParOf" srcId="{08847DB9-1495-6A42-A111-00B8183BD5EA}" destId="{98F41EEA-D4F3-2142-8CC1-4BB001A4BE7D}" srcOrd="0" destOrd="0" presId="urn:microsoft.com/office/officeart/2005/8/layout/hierarchy2"/>
    <dgm:cxn modelId="{C11A0333-709C-7244-A5BF-3AA0A6C19E57}" type="presParOf" srcId="{08847DB9-1495-6A42-A111-00B8183BD5EA}" destId="{68A1AE50-D6B6-2F42-90FD-DDFA5C9F0CB8}" srcOrd="1" destOrd="0" presId="urn:microsoft.com/office/officeart/2005/8/layout/hierarchy2"/>
    <dgm:cxn modelId="{C936BD95-7726-054F-BE34-69AD199D873A}" type="presParOf" srcId="{4E8AA3C5-9D42-544B-9BA7-5082005D1672}" destId="{9B16CA65-74E5-AD4C-B2DC-3B4B7B9F3709}" srcOrd="6" destOrd="0" presId="urn:microsoft.com/office/officeart/2005/8/layout/hierarchy2"/>
    <dgm:cxn modelId="{8FE88A49-0838-1E47-BFCF-2AE1AA59AC6B}" type="presParOf" srcId="{9B16CA65-74E5-AD4C-B2DC-3B4B7B9F3709}" destId="{D6D0E1F5-BE28-D94D-B4A7-1E7B06DC512A}" srcOrd="0" destOrd="0" presId="urn:microsoft.com/office/officeart/2005/8/layout/hierarchy2"/>
    <dgm:cxn modelId="{46CEE206-8050-524E-AA8E-3ED4BED12AD6}" type="presParOf" srcId="{4E8AA3C5-9D42-544B-9BA7-5082005D1672}" destId="{A419F2FF-3C39-5345-B9C5-A1544A7C763B}" srcOrd="7" destOrd="0" presId="urn:microsoft.com/office/officeart/2005/8/layout/hierarchy2"/>
    <dgm:cxn modelId="{7B2E2F5A-0A86-7447-B4B8-3FB4AF85BFB0}" type="presParOf" srcId="{A419F2FF-3C39-5345-B9C5-A1544A7C763B}" destId="{5B92669B-F2A6-5840-AFFD-D1990A2F6C0E}" srcOrd="0" destOrd="0" presId="urn:microsoft.com/office/officeart/2005/8/layout/hierarchy2"/>
    <dgm:cxn modelId="{58D70ABB-6D99-604C-82BB-CF76154B255C}" type="presParOf" srcId="{A419F2FF-3C39-5345-B9C5-A1544A7C763B}" destId="{B67C0424-EF8A-3C4F-AFA9-0D2AC4DB831C}" srcOrd="1" destOrd="0" presId="urn:microsoft.com/office/officeart/2005/8/layout/hierarchy2"/>
    <dgm:cxn modelId="{FFF81C66-050E-A343-8ED3-280BE53FBA59}" type="presParOf" srcId="{4E8AA3C5-9D42-544B-9BA7-5082005D1672}" destId="{A01A3AFA-D101-8448-977F-6DB34B43E96B}" srcOrd="8" destOrd="0" presId="urn:microsoft.com/office/officeart/2005/8/layout/hierarchy2"/>
    <dgm:cxn modelId="{98DEF648-F15A-0A46-8F30-52583D7B8B02}" type="presParOf" srcId="{A01A3AFA-D101-8448-977F-6DB34B43E96B}" destId="{2C991F39-EBEE-EC46-A8C0-8ED54C401EAC}" srcOrd="0" destOrd="0" presId="urn:microsoft.com/office/officeart/2005/8/layout/hierarchy2"/>
    <dgm:cxn modelId="{502F3F6F-C6FA-914E-B240-5D42266C55EC}" type="presParOf" srcId="{4E8AA3C5-9D42-544B-9BA7-5082005D1672}" destId="{91F992F8-32B1-B947-B360-8888DEB18597}" srcOrd="9" destOrd="0" presId="urn:microsoft.com/office/officeart/2005/8/layout/hierarchy2"/>
    <dgm:cxn modelId="{805F0D76-812B-CA49-A6B7-5DF3D56C9386}" type="presParOf" srcId="{91F992F8-32B1-B947-B360-8888DEB18597}" destId="{3B010206-70DC-4546-955E-2D2567537EB0}" srcOrd="0" destOrd="0" presId="urn:microsoft.com/office/officeart/2005/8/layout/hierarchy2"/>
    <dgm:cxn modelId="{B5F62E0D-5866-594A-B9FF-DD64767E2BBE}" type="presParOf" srcId="{91F992F8-32B1-B947-B360-8888DEB18597}" destId="{E215650A-5C26-6D40-8552-09A75822B02D}" srcOrd="1" destOrd="0" presId="urn:microsoft.com/office/officeart/2005/8/layout/hierarchy2"/>
    <dgm:cxn modelId="{DCE2F397-6B23-FE48-B8A0-38F182B9A413}" type="presParOf" srcId="{4E8AA3C5-9D42-544B-9BA7-5082005D1672}" destId="{B1585151-50C0-804E-9B20-2C925D4973E3}" srcOrd="10" destOrd="0" presId="urn:microsoft.com/office/officeart/2005/8/layout/hierarchy2"/>
    <dgm:cxn modelId="{529D0D6F-4C79-244D-997C-25B1A541110E}" type="presParOf" srcId="{B1585151-50C0-804E-9B20-2C925D4973E3}" destId="{493E2C8C-5A3C-1546-90B4-2FAEB6C0719E}" srcOrd="0" destOrd="0" presId="urn:microsoft.com/office/officeart/2005/8/layout/hierarchy2"/>
    <dgm:cxn modelId="{E5F28ADF-A828-EA45-A4C1-1DC1882E31BB}" type="presParOf" srcId="{4E8AA3C5-9D42-544B-9BA7-5082005D1672}" destId="{FC5D789A-CE5B-F343-99EF-8D0D119D3085}" srcOrd="11" destOrd="0" presId="urn:microsoft.com/office/officeart/2005/8/layout/hierarchy2"/>
    <dgm:cxn modelId="{768B633B-CC07-494B-848E-93A0B7DFD0D2}" type="presParOf" srcId="{FC5D789A-CE5B-F343-99EF-8D0D119D3085}" destId="{5D8D77A2-4833-C545-BD73-AC211CA34247}" srcOrd="0" destOrd="0" presId="urn:microsoft.com/office/officeart/2005/8/layout/hierarchy2"/>
    <dgm:cxn modelId="{08CC88FC-B0A5-A743-9882-941B2B08446F}" type="presParOf" srcId="{FC5D789A-CE5B-F343-99EF-8D0D119D3085}" destId="{E4DBD8C0-82FC-E14A-AA77-3F137C26B24F}" srcOrd="1" destOrd="0" presId="urn:microsoft.com/office/officeart/2005/8/layout/hierarchy2"/>
    <dgm:cxn modelId="{C8509EA7-86B4-BA44-B453-512817CD5217}" type="presParOf" srcId="{E4DBD8C0-82FC-E14A-AA77-3F137C26B24F}" destId="{739FAAC0-F761-8E47-81E9-D758A7BF24BB}" srcOrd="0" destOrd="0" presId="urn:microsoft.com/office/officeart/2005/8/layout/hierarchy2"/>
    <dgm:cxn modelId="{B61C0A8A-A5A3-F345-B95E-C7117547C0AF}" type="presParOf" srcId="{739FAAC0-F761-8E47-81E9-D758A7BF24BB}" destId="{E766EE46-B29E-EA42-B92E-E277EAE9E0F2}" srcOrd="0" destOrd="0" presId="urn:microsoft.com/office/officeart/2005/8/layout/hierarchy2"/>
    <dgm:cxn modelId="{D6894EA0-7C18-9047-AB9D-C0DADAB9A0F7}" type="presParOf" srcId="{E4DBD8C0-82FC-E14A-AA77-3F137C26B24F}" destId="{B604B76F-98ED-F745-941E-F75FB7D7F748}" srcOrd="1" destOrd="0" presId="urn:microsoft.com/office/officeart/2005/8/layout/hierarchy2"/>
    <dgm:cxn modelId="{4DBD3304-C23C-7048-8030-111EB3EA38E4}" type="presParOf" srcId="{B604B76F-98ED-F745-941E-F75FB7D7F748}" destId="{0E724FB6-126A-0840-AD5E-6B21DC94DDE8}" srcOrd="0" destOrd="0" presId="urn:microsoft.com/office/officeart/2005/8/layout/hierarchy2"/>
    <dgm:cxn modelId="{9211E427-B1BA-0540-9155-534C77774F01}" type="presParOf" srcId="{B604B76F-98ED-F745-941E-F75FB7D7F748}" destId="{63480BC2-EAE0-EE4F-ADCA-15193CE7B45D}" srcOrd="1" destOrd="0" presId="urn:microsoft.com/office/officeart/2005/8/layout/hierarchy2"/>
    <dgm:cxn modelId="{5D1E4181-95A9-5A43-A1FD-BECAC7D6307D}" type="presParOf" srcId="{E4DBD8C0-82FC-E14A-AA77-3F137C26B24F}" destId="{CBA87DE6-E33F-5E4B-BBDC-06A24E303487}" srcOrd="2" destOrd="0" presId="urn:microsoft.com/office/officeart/2005/8/layout/hierarchy2"/>
    <dgm:cxn modelId="{0871CE67-0CE4-084E-B9B4-7F4265C771A1}" type="presParOf" srcId="{CBA87DE6-E33F-5E4B-BBDC-06A24E303487}" destId="{2E2DD34A-1CF7-A648-894C-07BBF8E9AB0A}" srcOrd="0" destOrd="0" presId="urn:microsoft.com/office/officeart/2005/8/layout/hierarchy2"/>
    <dgm:cxn modelId="{325BD8EF-5BC2-A843-A962-C232F73D079E}" type="presParOf" srcId="{E4DBD8C0-82FC-E14A-AA77-3F137C26B24F}" destId="{A7BB9E36-F328-1B40-9388-1FD78B7CBB6F}" srcOrd="3" destOrd="0" presId="urn:microsoft.com/office/officeart/2005/8/layout/hierarchy2"/>
    <dgm:cxn modelId="{4C4F0520-BFB6-3C42-ABD0-0C42F71144A9}" type="presParOf" srcId="{A7BB9E36-F328-1B40-9388-1FD78B7CBB6F}" destId="{2F78D9F6-CB04-2A48-A7EB-D26751C6B25E}" srcOrd="0" destOrd="0" presId="urn:microsoft.com/office/officeart/2005/8/layout/hierarchy2"/>
    <dgm:cxn modelId="{89FE872C-B0CE-D343-AC65-C75F5AC9CC69}" type="presParOf" srcId="{A7BB9E36-F328-1B40-9388-1FD78B7CBB6F}" destId="{74680C75-CD30-9640-B2DC-AB196F129C12}" srcOrd="1" destOrd="0" presId="urn:microsoft.com/office/officeart/2005/8/layout/hierarchy2"/>
    <dgm:cxn modelId="{FF69992A-F652-9A4D-89EF-5D8F3383EEAB}" type="presParOf" srcId="{E4DBD8C0-82FC-E14A-AA77-3F137C26B24F}" destId="{52E0F357-1F5F-4542-9EC0-0B7F787B2964}" srcOrd="4" destOrd="0" presId="urn:microsoft.com/office/officeart/2005/8/layout/hierarchy2"/>
    <dgm:cxn modelId="{72457151-4B07-934F-9758-4809B13BD03E}" type="presParOf" srcId="{52E0F357-1F5F-4542-9EC0-0B7F787B2964}" destId="{99AC4AC5-3AA5-7A4A-ACCA-0B0F21910D15}" srcOrd="0" destOrd="0" presId="urn:microsoft.com/office/officeart/2005/8/layout/hierarchy2"/>
    <dgm:cxn modelId="{382BC491-552A-C043-91B4-7FABDED2C3A4}" type="presParOf" srcId="{E4DBD8C0-82FC-E14A-AA77-3F137C26B24F}" destId="{C3FDFBFB-F9E5-954A-BAD0-954E724094AB}" srcOrd="5" destOrd="0" presId="urn:microsoft.com/office/officeart/2005/8/layout/hierarchy2"/>
    <dgm:cxn modelId="{93AF023C-2E5F-334B-B54B-934D94B495FC}" type="presParOf" srcId="{C3FDFBFB-F9E5-954A-BAD0-954E724094AB}" destId="{FDBDFCF2-8708-1E41-82E2-2F831124C9EF}" srcOrd="0" destOrd="0" presId="urn:microsoft.com/office/officeart/2005/8/layout/hierarchy2"/>
    <dgm:cxn modelId="{DD432C32-DC6A-E64F-B774-BC4F90792124}" type="presParOf" srcId="{C3FDFBFB-F9E5-954A-BAD0-954E724094AB}" destId="{5F7F8C59-236B-2C4E-BF82-4A6EEDC43C1D}" srcOrd="1" destOrd="0" presId="urn:microsoft.com/office/officeart/2005/8/layout/hierarchy2"/>
    <dgm:cxn modelId="{D2BA9B94-29F1-0D46-BFE5-0CCBDDA1AC7F}" type="presParOf" srcId="{E4DBD8C0-82FC-E14A-AA77-3F137C26B24F}" destId="{33AB88D5-7104-0544-9A38-70C46FE23800}" srcOrd="6" destOrd="0" presId="urn:microsoft.com/office/officeart/2005/8/layout/hierarchy2"/>
    <dgm:cxn modelId="{567FE1CD-CF68-8947-B388-977E77ECE348}" type="presParOf" srcId="{33AB88D5-7104-0544-9A38-70C46FE23800}" destId="{2BAC41D7-8223-E74C-BF21-3BE0C012544D}" srcOrd="0" destOrd="0" presId="urn:microsoft.com/office/officeart/2005/8/layout/hierarchy2"/>
    <dgm:cxn modelId="{D29F24DC-1D8B-7C4D-BC9B-F0030C837677}" type="presParOf" srcId="{E4DBD8C0-82FC-E14A-AA77-3F137C26B24F}" destId="{94ACD92D-EF45-1A42-A7F3-B8B67977A7C8}" srcOrd="7" destOrd="0" presId="urn:microsoft.com/office/officeart/2005/8/layout/hierarchy2"/>
    <dgm:cxn modelId="{576E8F5B-AF75-D14A-9AEC-B64C5094E3E3}" type="presParOf" srcId="{94ACD92D-EF45-1A42-A7F3-B8B67977A7C8}" destId="{69948A17-2090-F245-9B5A-FC3993D1820D}" srcOrd="0" destOrd="0" presId="urn:microsoft.com/office/officeart/2005/8/layout/hierarchy2"/>
    <dgm:cxn modelId="{F642B506-481E-9645-8351-F1F48E536CD9}" type="presParOf" srcId="{94ACD92D-EF45-1A42-A7F3-B8B67977A7C8}" destId="{D1E77A4C-0D3A-4C42-AAED-ABFD7E77E6EB}" srcOrd="1" destOrd="0" presId="urn:microsoft.com/office/officeart/2005/8/layout/hierarchy2"/>
    <dgm:cxn modelId="{D67A1B49-84A9-7E4D-A1FC-CE80F82D1FB3}" type="presParOf" srcId="{E4DBD8C0-82FC-E14A-AA77-3F137C26B24F}" destId="{D309518D-1646-1C4D-811A-6CA72A877620}" srcOrd="8" destOrd="0" presId="urn:microsoft.com/office/officeart/2005/8/layout/hierarchy2"/>
    <dgm:cxn modelId="{0C7C142B-25DA-9B42-AA33-2B9C29B5FF18}" type="presParOf" srcId="{D309518D-1646-1C4D-811A-6CA72A877620}" destId="{19B1531C-34C6-1B4C-86E4-D987F42FBA59}" srcOrd="0" destOrd="0" presId="urn:microsoft.com/office/officeart/2005/8/layout/hierarchy2"/>
    <dgm:cxn modelId="{CC28659C-4D6C-3241-BB01-63D7E7794711}" type="presParOf" srcId="{E4DBD8C0-82FC-E14A-AA77-3F137C26B24F}" destId="{E6ABB8AA-79DD-F14A-B03B-912ACBCB533F}" srcOrd="9" destOrd="0" presId="urn:microsoft.com/office/officeart/2005/8/layout/hierarchy2"/>
    <dgm:cxn modelId="{B0EAD097-F727-C044-A683-7D6A6CB4991D}" type="presParOf" srcId="{E6ABB8AA-79DD-F14A-B03B-912ACBCB533F}" destId="{986D833E-8CA9-7245-BD05-A3E19857ED7C}" srcOrd="0" destOrd="0" presId="urn:microsoft.com/office/officeart/2005/8/layout/hierarchy2"/>
    <dgm:cxn modelId="{4F068803-15F7-4045-AA2E-74D8ACE496BC}" type="presParOf" srcId="{E6ABB8AA-79DD-F14A-B03B-912ACBCB533F}" destId="{33661C70-9B73-C04B-8E77-7770351E7260}" srcOrd="1" destOrd="0" presId="urn:microsoft.com/office/officeart/2005/8/layout/hierarchy2"/>
    <dgm:cxn modelId="{FE08EB71-8E87-E44C-8FFE-96BB1D2F2EAD}" type="presParOf" srcId="{4E8AA3C5-9D42-544B-9BA7-5082005D1672}" destId="{1FC81A47-AD33-4249-AAD5-F567C8E7DDE4}" srcOrd="12" destOrd="0" presId="urn:microsoft.com/office/officeart/2005/8/layout/hierarchy2"/>
    <dgm:cxn modelId="{F1A5B63E-3EBB-6247-BF68-2BEBCED43E2A}" type="presParOf" srcId="{1FC81A47-AD33-4249-AAD5-F567C8E7DDE4}" destId="{E5E3C068-D810-6E4F-9335-747CFF73C961}" srcOrd="0" destOrd="0" presId="urn:microsoft.com/office/officeart/2005/8/layout/hierarchy2"/>
    <dgm:cxn modelId="{4B9BFACA-B4EF-3F4F-9134-13C39A8CD309}" type="presParOf" srcId="{4E8AA3C5-9D42-544B-9BA7-5082005D1672}" destId="{B615ADFB-CA93-E04B-89F1-EA2D37D8E64F}" srcOrd="13" destOrd="0" presId="urn:microsoft.com/office/officeart/2005/8/layout/hierarchy2"/>
    <dgm:cxn modelId="{5DAAC9CD-5A06-DC43-A429-E1A1BB052067}" type="presParOf" srcId="{B615ADFB-CA93-E04B-89F1-EA2D37D8E64F}" destId="{5C97C4CA-82DE-B04A-8D9A-9F59D4BA3EA8}" srcOrd="0" destOrd="0" presId="urn:microsoft.com/office/officeart/2005/8/layout/hierarchy2"/>
    <dgm:cxn modelId="{9B0D37E2-59C3-914E-A21D-A336BD3CFEA9}" type="presParOf" srcId="{B615ADFB-CA93-E04B-89F1-EA2D37D8E64F}" destId="{1C4F9E84-51E1-AE43-9E87-237ADA667BE3}" srcOrd="1" destOrd="0" presId="urn:microsoft.com/office/officeart/2005/8/layout/hierarchy2"/>
    <dgm:cxn modelId="{34AE0257-3E68-4E24-8E9B-1D2689DF5542}" type="presParOf" srcId="{4E8AA3C5-9D42-544B-9BA7-5082005D1672}" destId="{69CD8633-73D7-4F65-8EC1-B7CD1BBBD877}" srcOrd="14" destOrd="0" presId="urn:microsoft.com/office/officeart/2005/8/layout/hierarchy2"/>
    <dgm:cxn modelId="{40E4174A-CFB8-4CEF-990C-0C156B44AAB7}" type="presParOf" srcId="{69CD8633-73D7-4F65-8EC1-B7CD1BBBD877}" destId="{2FDDAD1F-A4F7-4F15-A31A-CFC875399463}" srcOrd="0" destOrd="0" presId="urn:microsoft.com/office/officeart/2005/8/layout/hierarchy2"/>
    <dgm:cxn modelId="{74AB1A21-1DD7-4C98-AC5A-18C8E74A1D56}" type="presParOf" srcId="{4E8AA3C5-9D42-544B-9BA7-5082005D1672}" destId="{AC94DD0D-B843-4701-8EFD-43B6D82D8410}" srcOrd="15" destOrd="0" presId="urn:microsoft.com/office/officeart/2005/8/layout/hierarchy2"/>
    <dgm:cxn modelId="{DD248EEA-B094-459C-95B4-7B08905C3C25}" type="presParOf" srcId="{AC94DD0D-B843-4701-8EFD-43B6D82D8410}" destId="{411C1961-C579-4BE7-A7B0-45EDBF62B085}" srcOrd="0" destOrd="0" presId="urn:microsoft.com/office/officeart/2005/8/layout/hierarchy2"/>
    <dgm:cxn modelId="{7BD7E05F-4123-4CB2-8652-41C9229F365D}" type="presParOf" srcId="{AC94DD0D-B843-4701-8EFD-43B6D82D8410}" destId="{B4BBD559-BCE5-4707-A2F5-37074651F1CA}" srcOrd="1" destOrd="0" presId="urn:microsoft.com/office/officeart/2005/8/layout/hierarchy2"/>
    <dgm:cxn modelId="{492EDB3F-B002-45BC-BD76-C44B43E4CB7F}" type="presParOf" srcId="{4E8AA3C5-9D42-544B-9BA7-5082005D1672}" destId="{2B3EA593-1402-47CD-915A-C75B9EA3B023}" srcOrd="16" destOrd="0" presId="urn:microsoft.com/office/officeart/2005/8/layout/hierarchy2"/>
    <dgm:cxn modelId="{E4710911-76D0-4CEF-A2E5-D0C163F8AC53}" type="presParOf" srcId="{2B3EA593-1402-47CD-915A-C75B9EA3B023}" destId="{95402930-870F-45C5-AEC3-C133201026D6}" srcOrd="0" destOrd="0" presId="urn:microsoft.com/office/officeart/2005/8/layout/hierarchy2"/>
    <dgm:cxn modelId="{78359A30-CC77-4D72-A757-ADEE9D1D0FF8}" type="presParOf" srcId="{4E8AA3C5-9D42-544B-9BA7-5082005D1672}" destId="{F66AA8FE-08F9-4C00-A6C4-9DE017C7AB43}" srcOrd="17" destOrd="0" presId="urn:microsoft.com/office/officeart/2005/8/layout/hierarchy2"/>
    <dgm:cxn modelId="{7993A614-0F31-4925-9CBD-9DE4D998FCC9}" type="presParOf" srcId="{F66AA8FE-08F9-4C00-A6C4-9DE017C7AB43}" destId="{3C50FB62-25DA-4840-A0C9-DC31F9F1237B}" srcOrd="0" destOrd="0" presId="urn:microsoft.com/office/officeart/2005/8/layout/hierarchy2"/>
    <dgm:cxn modelId="{A2D0EA68-CD4B-4BD6-A22C-025AFE19F6EC}" type="presParOf" srcId="{F66AA8FE-08F9-4C00-A6C4-9DE017C7AB43}" destId="{18D9CC37-8471-45C0-A76B-8A9013BA42E2}" srcOrd="1" destOrd="0" presId="urn:microsoft.com/office/officeart/2005/8/layout/hierarchy2"/>
    <dgm:cxn modelId="{93A880EF-65EA-45B3-82F2-555275B509D2}" type="presParOf" srcId="{4E8AA3C5-9D42-544B-9BA7-5082005D1672}" destId="{CAA32EFF-CB23-4566-A8B6-5466D87D2319}" srcOrd="18" destOrd="0" presId="urn:microsoft.com/office/officeart/2005/8/layout/hierarchy2"/>
    <dgm:cxn modelId="{D7DF7420-9770-43BB-A019-F6C564DAAF19}" type="presParOf" srcId="{CAA32EFF-CB23-4566-A8B6-5466D87D2319}" destId="{7362DB54-9410-4E07-9011-2B20163836A4}" srcOrd="0" destOrd="0" presId="urn:microsoft.com/office/officeart/2005/8/layout/hierarchy2"/>
    <dgm:cxn modelId="{313F2338-7C88-436C-A970-A1A49CCD0EB5}" type="presParOf" srcId="{4E8AA3C5-9D42-544B-9BA7-5082005D1672}" destId="{37C1542D-5C3A-43B0-A25D-C324601730DB}" srcOrd="19" destOrd="0" presId="urn:microsoft.com/office/officeart/2005/8/layout/hierarchy2"/>
    <dgm:cxn modelId="{F07D4BAE-2DFB-41A4-8327-EDEBB895C66D}" type="presParOf" srcId="{37C1542D-5C3A-43B0-A25D-C324601730DB}" destId="{E7E6785F-A2EC-46D8-B53C-AF58FBA4992F}" srcOrd="0" destOrd="0" presId="urn:microsoft.com/office/officeart/2005/8/layout/hierarchy2"/>
    <dgm:cxn modelId="{61ACDAB6-1BD6-4B9F-9918-473DE50CF7DB}" type="presParOf" srcId="{37C1542D-5C3A-43B0-A25D-C324601730DB}" destId="{D983E296-E4E6-4966-8AD0-31F731A3BAE2}" srcOrd="1" destOrd="0" presId="urn:microsoft.com/office/officeart/2005/8/layout/hierarchy2"/>
    <dgm:cxn modelId="{7C1B5796-A144-4C98-8627-D0416258B9AC}" type="presParOf" srcId="{6782D435-C13C-3345-B900-699844D9EA45}" destId="{A2AA2BD5-D5F6-455A-9764-1F0A60C53AAC}" srcOrd="1" destOrd="0" presId="urn:microsoft.com/office/officeart/2005/8/layout/hierarchy2"/>
    <dgm:cxn modelId="{D8D5E7E1-8E9E-4EA3-960B-B4CA2D43BDC6}" type="presParOf" srcId="{A2AA2BD5-D5F6-455A-9764-1F0A60C53AAC}" destId="{9A33558C-189C-4E48-96E2-520CAE9BC715}" srcOrd="0" destOrd="0" presId="urn:microsoft.com/office/officeart/2005/8/layout/hierarchy2"/>
    <dgm:cxn modelId="{A57BC523-8B13-4233-A6A1-8AE6443068D3}" type="presParOf" srcId="{A2AA2BD5-D5F6-455A-9764-1F0A60C53AAC}" destId="{3B83AF6D-27C4-4947-B0B2-719B264A925A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28D76B-76F8-094D-BE8D-DC7C25128051}">
      <dsp:nvSpPr>
        <dsp:cNvPr id="0" name=""/>
        <dsp:cNvSpPr/>
      </dsp:nvSpPr>
      <dsp:spPr>
        <a:xfrm>
          <a:off x="857409" y="4243702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Rodica Manole 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Climbing Committee Chair</a:t>
          </a:r>
        </a:p>
      </dsp:txBody>
      <dsp:txXfrm>
        <a:off x="875401" y="4261694"/>
        <a:ext cx="1192589" cy="578302"/>
      </dsp:txXfrm>
    </dsp:sp>
    <dsp:sp modelId="{D4EC2949-1EFA-4B4D-8B54-5FE1EB587B35}">
      <dsp:nvSpPr>
        <dsp:cNvPr id="0" name=""/>
        <dsp:cNvSpPr/>
      </dsp:nvSpPr>
      <dsp:spPr>
        <a:xfrm rot="16675244">
          <a:off x="548611" y="2778185"/>
          <a:ext cx="3566171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3566171" y="658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2242543" y="2695616"/>
        <a:ext cx="178308" cy="178308"/>
      </dsp:txXfrm>
    </dsp:sp>
    <dsp:sp modelId="{E8AC457F-F1E6-EF42-89C5-6F9ACCB63204}">
      <dsp:nvSpPr>
        <dsp:cNvPr id="0" name=""/>
        <dsp:cNvSpPr/>
      </dsp:nvSpPr>
      <dsp:spPr>
        <a:xfrm>
          <a:off x="2577412" y="711552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0000"/>
              </a:solidFill>
            </a:rPr>
            <a:t>Payal </a:t>
          </a:r>
          <a:r>
            <a:rPr lang="en-US" sz="1000" b="1" kern="1200" dirty="0" err="1">
              <a:solidFill>
                <a:srgbClr val="000000"/>
              </a:solidFill>
            </a:rPr>
            <a:t>Kiyawat</a:t>
          </a:r>
          <a:r>
            <a:rPr lang="en-US" sz="1000" b="1" kern="1200" dirty="0">
              <a:solidFill>
                <a:srgbClr val="000000"/>
              </a:solidFill>
            </a:rPr>
            <a:t>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rgbClr val="000000"/>
              </a:solidFill>
            </a:rPr>
            <a:t>Sport Climbing Chair</a:t>
          </a:r>
          <a:endParaRPr lang="en-US" sz="1000" kern="1200" dirty="0"/>
        </a:p>
      </dsp:txBody>
      <dsp:txXfrm>
        <a:off x="2595404" y="729544"/>
        <a:ext cx="1192589" cy="578302"/>
      </dsp:txXfrm>
    </dsp:sp>
    <dsp:sp modelId="{3E13A362-4AD8-3B4D-9F44-2A61CFA630EA}">
      <dsp:nvSpPr>
        <dsp:cNvPr id="0" name=""/>
        <dsp:cNvSpPr/>
      </dsp:nvSpPr>
      <dsp:spPr>
        <a:xfrm rot="16791948">
          <a:off x="897630" y="3131400"/>
          <a:ext cx="2868133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2868133" y="6585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259994" y="3066282"/>
        <a:ext cx="143406" cy="143406"/>
      </dsp:txXfrm>
    </dsp:sp>
    <dsp:sp modelId="{BCEA5D89-8001-2445-9B36-D40E31A43E79}">
      <dsp:nvSpPr>
        <dsp:cNvPr id="0" name=""/>
        <dsp:cNvSpPr/>
      </dsp:nvSpPr>
      <dsp:spPr>
        <a:xfrm>
          <a:off x="2577412" y="1417982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Jill and Wes Thornton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Basic Course Co-Chairs</a:t>
          </a:r>
        </a:p>
      </dsp:txBody>
      <dsp:txXfrm>
        <a:off x="2595404" y="1435974"/>
        <a:ext cx="1192589" cy="578302"/>
      </dsp:txXfrm>
    </dsp:sp>
    <dsp:sp modelId="{3350013B-FF34-420F-823B-D7C30F4F6924}">
      <dsp:nvSpPr>
        <dsp:cNvPr id="0" name=""/>
        <dsp:cNvSpPr/>
      </dsp:nvSpPr>
      <dsp:spPr>
        <a:xfrm rot="17350740">
          <a:off x="3303757" y="1012110"/>
          <a:ext cx="1495886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1495886" y="658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14303" y="981299"/>
        <a:ext cx="74794" cy="74794"/>
      </dsp:txXfrm>
    </dsp:sp>
    <dsp:sp modelId="{00EB01A4-C8FF-4A0A-8A52-C43ADD912066}">
      <dsp:nvSpPr>
        <dsp:cNvPr id="0" name=""/>
        <dsp:cNvSpPr/>
      </dsp:nvSpPr>
      <dsp:spPr>
        <a:xfrm>
          <a:off x="4297415" y="5123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 Danny Allen / </a:t>
          </a:r>
          <a:r>
            <a:rPr lang="en-US" sz="1000" b="1" kern="1200" dirty="0" err="1"/>
            <a:t>Mirang</a:t>
          </a:r>
          <a:r>
            <a:rPr lang="en-US" sz="1000" b="1" kern="1200" dirty="0"/>
            <a:t> Kenia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Lecture Coordinators</a:t>
          </a:r>
        </a:p>
      </dsp:txBody>
      <dsp:txXfrm>
        <a:off x="4315407" y="23115"/>
        <a:ext cx="1192589" cy="578302"/>
      </dsp:txXfrm>
    </dsp:sp>
    <dsp:sp modelId="{92932B33-A4D8-4D6C-BEF1-D10356741867}">
      <dsp:nvSpPr>
        <dsp:cNvPr id="0" name=""/>
        <dsp:cNvSpPr/>
      </dsp:nvSpPr>
      <dsp:spPr>
        <a:xfrm rot="18289469">
          <a:off x="3621425" y="1365325"/>
          <a:ext cx="860549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860549" y="658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30186" y="1350397"/>
        <a:ext cx="43027" cy="43027"/>
      </dsp:txXfrm>
    </dsp:sp>
    <dsp:sp modelId="{1D3B7F54-EFA7-4DE2-A203-D32E572507D5}">
      <dsp:nvSpPr>
        <dsp:cNvPr id="0" name=""/>
        <dsp:cNvSpPr/>
      </dsp:nvSpPr>
      <dsp:spPr>
        <a:xfrm>
          <a:off x="4297415" y="711552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Monica Thorne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FT Coordinator</a:t>
          </a:r>
          <a:endParaRPr lang="en-US" sz="1000" kern="1200" dirty="0"/>
        </a:p>
      </dsp:txBody>
      <dsp:txXfrm>
        <a:off x="4315407" y="729544"/>
        <a:ext cx="1192589" cy="578302"/>
      </dsp:txXfrm>
    </dsp:sp>
    <dsp:sp modelId="{B941CE76-AE4E-4F65-AA13-0084FC3A4BA1}">
      <dsp:nvSpPr>
        <dsp:cNvPr id="0" name=""/>
        <dsp:cNvSpPr/>
      </dsp:nvSpPr>
      <dsp:spPr>
        <a:xfrm>
          <a:off x="3805985" y="1718540"/>
          <a:ext cx="491429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491429" y="658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39414" y="1712840"/>
        <a:ext cx="24571" cy="24571"/>
      </dsp:txXfrm>
    </dsp:sp>
    <dsp:sp modelId="{DED0F782-2AA9-4A17-B7EA-4D4E6484C70F}">
      <dsp:nvSpPr>
        <dsp:cNvPr id="0" name=""/>
        <dsp:cNvSpPr/>
      </dsp:nvSpPr>
      <dsp:spPr>
        <a:xfrm>
          <a:off x="4297415" y="1417982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>
              <a:solidFill>
                <a:schemeClr val="tx1"/>
              </a:solidFill>
            </a:rPr>
            <a:t>Kelly Harper / Chad Sleeman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Practice Session Cooordinators </a:t>
          </a:r>
          <a:endParaRPr lang="en-US" sz="1000" kern="1200" dirty="0"/>
        </a:p>
      </dsp:txBody>
      <dsp:txXfrm>
        <a:off x="4315407" y="1435974"/>
        <a:ext cx="1192589" cy="578302"/>
      </dsp:txXfrm>
    </dsp:sp>
    <dsp:sp modelId="{889FC29B-A70E-4DE4-9AD3-B8DB0198946E}">
      <dsp:nvSpPr>
        <dsp:cNvPr id="0" name=""/>
        <dsp:cNvSpPr/>
      </dsp:nvSpPr>
      <dsp:spPr>
        <a:xfrm rot="4568438">
          <a:off x="2992163" y="2757554"/>
          <a:ext cx="2140340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2140340" y="658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4008825" y="2710631"/>
        <a:ext cx="107017" cy="107017"/>
      </dsp:txXfrm>
    </dsp:sp>
    <dsp:sp modelId="{2820D9B9-33AD-4681-B3DE-1E378A9D7A82}">
      <dsp:nvSpPr>
        <dsp:cNvPr id="0" name=""/>
        <dsp:cNvSpPr/>
      </dsp:nvSpPr>
      <dsp:spPr>
        <a:xfrm>
          <a:off x="4318681" y="3496010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prstClr val="black"/>
              </a:solidFill>
              <a:latin typeface="Calibri"/>
              <a:ea typeface="+mn-ea"/>
              <a:cs typeface="+mn-cs"/>
            </a:rPr>
            <a:t>Projects Coordinator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prstClr val="black"/>
              </a:solidFill>
              <a:latin typeface="Calibri"/>
              <a:ea typeface="+mn-ea"/>
              <a:cs typeface="+mn-cs"/>
            </a:rPr>
            <a:t> </a:t>
          </a:r>
          <a:r>
            <a:rPr lang="en-US" sz="1000" b="1" kern="1200">
              <a:solidFill>
                <a:prstClr val="black"/>
              </a:solidFill>
              <a:latin typeface="Calibri"/>
              <a:ea typeface="+mn-ea"/>
              <a:cs typeface="+mn-cs"/>
            </a:rPr>
            <a:t>(Open)</a:t>
          </a:r>
          <a:endParaRPr lang="en-US" sz="1000" b="1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4336673" y="3514002"/>
        <a:ext cx="1192589" cy="578302"/>
      </dsp:txXfrm>
    </dsp:sp>
    <dsp:sp modelId="{92B72E19-5ACA-45E1-ABCA-E79720CAD3D5}">
      <dsp:nvSpPr>
        <dsp:cNvPr id="0" name=""/>
        <dsp:cNvSpPr/>
      </dsp:nvSpPr>
      <dsp:spPr>
        <a:xfrm rot="3344963">
          <a:off x="3615117" y="2079412"/>
          <a:ext cx="873165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873165" y="658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29871" y="2064168"/>
        <a:ext cx="43658" cy="43658"/>
      </dsp:txXfrm>
    </dsp:sp>
    <dsp:sp modelId="{14EE500D-693F-4B53-A9BB-D767C9D6B484}">
      <dsp:nvSpPr>
        <dsp:cNvPr id="0" name=""/>
        <dsp:cNvSpPr/>
      </dsp:nvSpPr>
      <dsp:spPr>
        <a:xfrm>
          <a:off x="4297415" y="2139726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0" kern="1200">
            <a:solidFill>
              <a:prstClr val="black"/>
            </a:solidFill>
            <a:latin typeface="+mn-lt"/>
            <a:ea typeface="+mn-ea"/>
            <a:cs typeface="+mn-cs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>
              <a:solidFill>
                <a:prstClr val="black"/>
              </a:solidFill>
              <a:latin typeface="+mn-lt"/>
              <a:ea typeface="+mn-ea"/>
              <a:cs typeface="+mn-cs"/>
            </a:rPr>
            <a:t>Honorio Valdes / Kirsi Luoma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prstClr val="black"/>
              </a:solidFill>
              <a:latin typeface="Calibri"/>
              <a:ea typeface="+mn-ea"/>
              <a:cs typeface="+mn-cs"/>
            </a:rPr>
            <a:t>Curriculum Coordinator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>
              <a:solidFill>
                <a:prstClr val="black"/>
              </a:solidFill>
              <a:latin typeface="Calibri"/>
              <a:ea typeface="+mn-ea"/>
              <a:cs typeface="+mn-cs"/>
            </a:rPr>
            <a:t> </a:t>
          </a:r>
          <a:endParaRPr lang="en-US" sz="1000" b="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4315407" y="2157718"/>
        <a:ext cx="1192589" cy="578302"/>
      </dsp:txXfrm>
    </dsp:sp>
    <dsp:sp modelId="{6145C9AC-3119-904C-BCA3-40E42F374B0D}">
      <dsp:nvSpPr>
        <dsp:cNvPr id="0" name=""/>
        <dsp:cNvSpPr/>
      </dsp:nvSpPr>
      <dsp:spPr>
        <a:xfrm rot="16983315">
          <a:off x="1243937" y="3484615"/>
          <a:ext cx="2175520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2175520" y="6585"/>
              </a:lnTo>
            </a:path>
          </a:pathLst>
        </a:cu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277309" y="3436812"/>
        <a:ext cx="108776" cy="108776"/>
      </dsp:txXfrm>
    </dsp:sp>
    <dsp:sp modelId="{98F41EEA-D4F3-2142-8CC1-4BB001A4BE7D}">
      <dsp:nvSpPr>
        <dsp:cNvPr id="0" name=""/>
        <dsp:cNvSpPr/>
      </dsp:nvSpPr>
      <dsp:spPr>
        <a:xfrm>
          <a:off x="2577412" y="2124412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Barry </a:t>
          </a:r>
          <a:r>
            <a:rPr lang="en-US" sz="1000" b="1" kern="1200" dirty="0" err="1"/>
            <a:t>Hershly</a:t>
          </a:r>
          <a:r>
            <a:rPr lang="en-US" sz="1000" kern="1200" dirty="0"/>
            <a:t>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Safety Compliance Officer</a:t>
          </a:r>
        </a:p>
      </dsp:txBody>
      <dsp:txXfrm>
        <a:off x="2595404" y="2142404"/>
        <a:ext cx="1192589" cy="578302"/>
      </dsp:txXfrm>
    </dsp:sp>
    <dsp:sp modelId="{9B16CA65-74E5-AD4C-B2DC-3B4B7B9F3709}">
      <dsp:nvSpPr>
        <dsp:cNvPr id="0" name=""/>
        <dsp:cNvSpPr/>
      </dsp:nvSpPr>
      <dsp:spPr>
        <a:xfrm rot="17350740">
          <a:off x="1583754" y="3837830"/>
          <a:ext cx="1495886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1495886" y="6585"/>
              </a:lnTo>
            </a:path>
          </a:pathLst>
        </a:cu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294300" y="3807018"/>
        <a:ext cx="74794" cy="74794"/>
      </dsp:txXfrm>
    </dsp:sp>
    <dsp:sp modelId="{5B92669B-F2A6-5840-AFFD-D1990A2F6C0E}">
      <dsp:nvSpPr>
        <dsp:cNvPr id="0" name=""/>
        <dsp:cNvSpPr/>
      </dsp:nvSpPr>
      <dsp:spPr>
        <a:xfrm>
          <a:off x="2577412" y="2830842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 Rose Slater </a:t>
          </a:r>
          <a:endParaRPr lang="en-US" sz="1000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Records Keeper</a:t>
          </a:r>
          <a:endParaRPr lang="en-US" sz="1000" kern="1200" dirty="0"/>
        </a:p>
      </dsp:txBody>
      <dsp:txXfrm>
        <a:off x="2595404" y="2848834"/>
        <a:ext cx="1192589" cy="578302"/>
      </dsp:txXfrm>
    </dsp:sp>
    <dsp:sp modelId="{A01A3AFA-D101-8448-977F-6DB34B43E96B}">
      <dsp:nvSpPr>
        <dsp:cNvPr id="0" name=""/>
        <dsp:cNvSpPr/>
      </dsp:nvSpPr>
      <dsp:spPr>
        <a:xfrm rot="18289469">
          <a:off x="1901422" y="4191045"/>
          <a:ext cx="860549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860549" y="658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10183" y="4176116"/>
        <a:ext cx="43027" cy="43027"/>
      </dsp:txXfrm>
    </dsp:sp>
    <dsp:sp modelId="{3B010206-70DC-4546-955E-2D2567537EB0}">
      <dsp:nvSpPr>
        <dsp:cNvPr id="0" name=""/>
        <dsp:cNvSpPr/>
      </dsp:nvSpPr>
      <dsp:spPr>
        <a:xfrm>
          <a:off x="2577412" y="3537272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Hannah </a:t>
          </a:r>
          <a:r>
            <a:rPr lang="en-US" sz="1000" b="1" kern="1200" dirty="0" err="1"/>
            <a:t>Maxbauer</a:t>
          </a:r>
          <a:endParaRPr lang="en-US" sz="1000" b="1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Equipment Coordinator</a:t>
          </a:r>
        </a:p>
      </dsp:txBody>
      <dsp:txXfrm>
        <a:off x="2595404" y="3555264"/>
        <a:ext cx="1192589" cy="578302"/>
      </dsp:txXfrm>
    </dsp:sp>
    <dsp:sp modelId="{B1585151-50C0-804E-9B20-2C925D4973E3}">
      <dsp:nvSpPr>
        <dsp:cNvPr id="0" name=""/>
        <dsp:cNvSpPr/>
      </dsp:nvSpPr>
      <dsp:spPr>
        <a:xfrm rot="3310531">
          <a:off x="1901422" y="4897474"/>
          <a:ext cx="860549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860549" y="6585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310183" y="4882546"/>
        <a:ext cx="43027" cy="43027"/>
      </dsp:txXfrm>
    </dsp:sp>
    <dsp:sp modelId="{5D8D77A2-4833-C545-BD73-AC211CA34247}">
      <dsp:nvSpPr>
        <dsp:cNvPr id="0" name=""/>
        <dsp:cNvSpPr/>
      </dsp:nvSpPr>
      <dsp:spPr>
        <a:xfrm>
          <a:off x="2577412" y="4950131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>
              <a:solidFill>
                <a:srgbClr val="000000"/>
              </a:solidFill>
            </a:rPr>
            <a:t>Scott Braswell </a:t>
          </a:r>
          <a:endParaRPr lang="en-US" sz="1000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 Intermediate Course Chair</a:t>
          </a:r>
          <a:endParaRPr lang="en-US" sz="1000" kern="1200" dirty="0"/>
        </a:p>
      </dsp:txBody>
      <dsp:txXfrm>
        <a:off x="2595404" y="4968123"/>
        <a:ext cx="1192589" cy="578302"/>
      </dsp:txXfrm>
    </dsp:sp>
    <dsp:sp modelId="{739FAAC0-F761-8E47-81E9-D758A7BF24BB}">
      <dsp:nvSpPr>
        <dsp:cNvPr id="0" name=""/>
        <dsp:cNvSpPr/>
      </dsp:nvSpPr>
      <dsp:spPr>
        <a:xfrm rot="4662230">
          <a:off x="2933948" y="6333275"/>
          <a:ext cx="2216006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2216006" y="658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986551" y="6284460"/>
        <a:ext cx="110800" cy="110800"/>
      </dsp:txXfrm>
    </dsp:sp>
    <dsp:sp modelId="{0E724FB6-126A-0840-AD5E-6B21DC94DDE8}">
      <dsp:nvSpPr>
        <dsp:cNvPr id="0" name=""/>
        <dsp:cNvSpPr/>
      </dsp:nvSpPr>
      <dsp:spPr>
        <a:xfrm>
          <a:off x="4277917" y="7115302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0000"/>
              </a:solidFill>
            </a:rPr>
            <a:t>Laurel </a:t>
          </a:r>
          <a:r>
            <a:rPr lang="en-US" sz="1000" b="1" kern="1200" dirty="0" err="1">
              <a:solidFill>
                <a:srgbClr val="000000"/>
              </a:solidFill>
            </a:rPr>
            <a:t>Geisbush</a:t>
          </a:r>
          <a:r>
            <a:rPr lang="en-US" sz="1000" b="1" kern="1200" dirty="0">
              <a:solidFill>
                <a:srgbClr val="000000"/>
              </a:solidFill>
            </a:rPr>
            <a:t> </a:t>
          </a:r>
          <a:endParaRPr lang="en-US" sz="1000" kern="1200" dirty="0">
            <a:solidFill>
              <a:srgbClr val="FF0000"/>
            </a:solidFill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IGC </a:t>
          </a:r>
          <a:r>
            <a:rPr lang="en-US" sz="1000" kern="1200" dirty="0"/>
            <a:t>Coordinator</a:t>
          </a:r>
          <a:r>
            <a:rPr lang="en-US" sz="1000" kern="1200" dirty="0">
              <a:solidFill>
                <a:srgbClr val="FF0000"/>
              </a:solidFill>
            </a:rPr>
            <a:t> </a:t>
          </a:r>
          <a:endParaRPr lang="en-US" sz="1000" kern="1200" dirty="0"/>
        </a:p>
      </dsp:txBody>
      <dsp:txXfrm>
        <a:off x="4295909" y="7133294"/>
        <a:ext cx="1192589" cy="578302"/>
      </dsp:txXfrm>
    </dsp:sp>
    <dsp:sp modelId="{CBA87DE6-E33F-5E4B-BBDC-06A24E303487}">
      <dsp:nvSpPr>
        <dsp:cNvPr id="0" name=""/>
        <dsp:cNvSpPr/>
      </dsp:nvSpPr>
      <dsp:spPr>
        <a:xfrm rot="18289469">
          <a:off x="3621425" y="4897474"/>
          <a:ext cx="860549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860549" y="658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30186" y="4882546"/>
        <a:ext cx="43027" cy="43027"/>
      </dsp:txXfrm>
    </dsp:sp>
    <dsp:sp modelId="{2F78D9F6-CB04-2A48-A7EB-D26751C6B25E}">
      <dsp:nvSpPr>
        <dsp:cNvPr id="0" name=""/>
        <dsp:cNvSpPr/>
      </dsp:nvSpPr>
      <dsp:spPr>
        <a:xfrm>
          <a:off x="4297415" y="4243702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 err="1">
              <a:solidFill>
                <a:schemeClr val="tx1"/>
              </a:solidFill>
            </a:rPr>
            <a:t>Khrum</a:t>
          </a:r>
          <a:r>
            <a:rPr lang="en-US" sz="1000" b="1" kern="1200" dirty="0">
              <a:solidFill>
                <a:schemeClr val="tx1"/>
              </a:solidFill>
            </a:rPr>
            <a:t> Kashan </a:t>
          </a:r>
          <a:endParaRPr lang="en-US" sz="1000" kern="1200" dirty="0">
            <a:solidFill>
              <a:schemeClr val="tx1"/>
            </a:solidFill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rgbClr val="FF0000"/>
              </a:solidFill>
            </a:rPr>
            <a:t> </a:t>
          </a:r>
          <a:r>
            <a:rPr lang="en-US" sz="1000" kern="1200" dirty="0">
              <a:solidFill>
                <a:schemeClr val="tx1"/>
              </a:solidFill>
            </a:rPr>
            <a:t>Alpine I</a:t>
          </a:r>
          <a:r>
            <a:rPr lang="en-US" sz="1000" kern="1200" dirty="0"/>
            <a:t>ce Coordinator</a:t>
          </a:r>
        </a:p>
      </dsp:txBody>
      <dsp:txXfrm>
        <a:off x="4315407" y="4261694"/>
        <a:ext cx="1192589" cy="578302"/>
      </dsp:txXfrm>
    </dsp:sp>
    <dsp:sp modelId="{52E0F357-1F5F-4542-9EC0-0B7F787B2964}">
      <dsp:nvSpPr>
        <dsp:cNvPr id="0" name=""/>
        <dsp:cNvSpPr/>
      </dsp:nvSpPr>
      <dsp:spPr>
        <a:xfrm>
          <a:off x="3805985" y="5250689"/>
          <a:ext cx="491429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491429" y="658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39414" y="5244989"/>
        <a:ext cx="24571" cy="24571"/>
      </dsp:txXfrm>
    </dsp:sp>
    <dsp:sp modelId="{FDBDFCF2-8708-1E41-82E2-2F831124C9EF}">
      <dsp:nvSpPr>
        <dsp:cNvPr id="0" name=""/>
        <dsp:cNvSpPr/>
      </dsp:nvSpPr>
      <dsp:spPr>
        <a:xfrm>
          <a:off x="4297415" y="4950131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Tim Bliss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SRC Coordinator</a:t>
          </a:r>
          <a:endParaRPr lang="en-US" sz="1000" kern="1200" dirty="0"/>
        </a:p>
      </dsp:txBody>
      <dsp:txXfrm>
        <a:off x="4315407" y="4968123"/>
        <a:ext cx="1192589" cy="578302"/>
      </dsp:txXfrm>
    </dsp:sp>
    <dsp:sp modelId="{33AB88D5-7104-0544-9A38-70C46FE23800}">
      <dsp:nvSpPr>
        <dsp:cNvPr id="0" name=""/>
        <dsp:cNvSpPr/>
      </dsp:nvSpPr>
      <dsp:spPr>
        <a:xfrm rot="3310531">
          <a:off x="3621425" y="5603904"/>
          <a:ext cx="860549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860549" y="658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30186" y="5588976"/>
        <a:ext cx="43027" cy="43027"/>
      </dsp:txXfrm>
    </dsp:sp>
    <dsp:sp modelId="{69948A17-2090-F245-9B5A-FC3993D1820D}">
      <dsp:nvSpPr>
        <dsp:cNvPr id="0" name=""/>
        <dsp:cNvSpPr/>
      </dsp:nvSpPr>
      <dsp:spPr>
        <a:xfrm>
          <a:off x="4297415" y="5656561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Wes Thornton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endParaRPr lang="en-US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Winter/Mixed Coordinator</a:t>
          </a:r>
        </a:p>
      </dsp:txBody>
      <dsp:txXfrm>
        <a:off x="4315407" y="5674553"/>
        <a:ext cx="1192589" cy="578302"/>
      </dsp:txXfrm>
    </dsp:sp>
    <dsp:sp modelId="{D309518D-1646-1C4D-811A-6CA72A877620}">
      <dsp:nvSpPr>
        <dsp:cNvPr id="0" name=""/>
        <dsp:cNvSpPr/>
      </dsp:nvSpPr>
      <dsp:spPr>
        <a:xfrm rot="4249260">
          <a:off x="3303757" y="5957119"/>
          <a:ext cx="1495886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1495886" y="658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14303" y="5926307"/>
        <a:ext cx="74794" cy="74794"/>
      </dsp:txXfrm>
    </dsp:sp>
    <dsp:sp modelId="{986D833E-8CA9-7245-BD05-A3E19857ED7C}">
      <dsp:nvSpPr>
        <dsp:cNvPr id="0" name=""/>
        <dsp:cNvSpPr/>
      </dsp:nvSpPr>
      <dsp:spPr>
        <a:xfrm>
          <a:off x="4297415" y="6362991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0000"/>
              </a:solidFill>
            </a:rPr>
            <a:t>Brenna </a:t>
          </a:r>
          <a:r>
            <a:rPr lang="en-US" sz="1000" b="1" kern="1200" dirty="0" err="1">
              <a:solidFill>
                <a:srgbClr val="000000"/>
              </a:solidFill>
            </a:rPr>
            <a:t>Anderst</a:t>
          </a:r>
          <a:r>
            <a:rPr lang="en-US" sz="1000" b="1" kern="1200" dirty="0">
              <a:solidFill>
                <a:srgbClr val="000000"/>
              </a:solidFill>
            </a:rPr>
            <a:t> </a:t>
          </a:r>
          <a:endParaRPr lang="en-US" sz="1000" kern="1200" dirty="0">
            <a:solidFill>
              <a:srgbClr val="000000"/>
            </a:solidFill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rgbClr val="000000"/>
              </a:solidFill>
            </a:rPr>
            <a:t> LOR </a:t>
          </a:r>
          <a:r>
            <a:rPr lang="en-US" sz="1000" kern="1200" dirty="0"/>
            <a:t>Coordinator</a:t>
          </a:r>
        </a:p>
      </dsp:txBody>
      <dsp:txXfrm>
        <a:off x="4315407" y="6380983"/>
        <a:ext cx="1192589" cy="578302"/>
      </dsp:txXfrm>
    </dsp:sp>
    <dsp:sp modelId="{1FC81A47-AD33-4249-AAD5-F567C8E7DDE4}">
      <dsp:nvSpPr>
        <dsp:cNvPr id="0" name=""/>
        <dsp:cNvSpPr/>
      </dsp:nvSpPr>
      <dsp:spPr>
        <a:xfrm rot="4249260">
          <a:off x="1583754" y="5250689"/>
          <a:ext cx="1495886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1495886" y="658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94300" y="5219878"/>
        <a:ext cx="74794" cy="74794"/>
      </dsp:txXfrm>
    </dsp:sp>
    <dsp:sp modelId="{5C97C4CA-82DE-B04A-8D9A-9F59D4BA3EA8}">
      <dsp:nvSpPr>
        <dsp:cNvPr id="0" name=""/>
        <dsp:cNvSpPr/>
      </dsp:nvSpPr>
      <dsp:spPr>
        <a:xfrm>
          <a:off x="2577412" y="5656561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Molly Kirk</a:t>
          </a:r>
          <a:endParaRPr lang="en-US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 Climb Leader Coordinator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</dsp:txBody>
      <dsp:txXfrm>
        <a:off x="2595404" y="5674553"/>
        <a:ext cx="1192589" cy="578302"/>
      </dsp:txXfrm>
    </dsp:sp>
    <dsp:sp modelId="{69CD8633-73D7-4F65-8EC1-B7CD1BBBD877}">
      <dsp:nvSpPr>
        <dsp:cNvPr id="0" name=""/>
        <dsp:cNvSpPr/>
      </dsp:nvSpPr>
      <dsp:spPr>
        <a:xfrm rot="4616685">
          <a:off x="1243937" y="5603904"/>
          <a:ext cx="2175520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2175520" y="658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277309" y="5556102"/>
        <a:ext cx="108776" cy="108776"/>
      </dsp:txXfrm>
    </dsp:sp>
    <dsp:sp modelId="{411C1961-C579-4BE7-A7B0-45EDBF62B085}">
      <dsp:nvSpPr>
        <dsp:cNvPr id="0" name=""/>
        <dsp:cNvSpPr/>
      </dsp:nvSpPr>
      <dsp:spPr>
        <a:xfrm>
          <a:off x="2577412" y="6362991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Dave </a:t>
          </a:r>
          <a:r>
            <a:rPr lang="en-US" sz="1000" b="1" kern="1200" dirty="0" err="1"/>
            <a:t>Foong</a:t>
          </a:r>
          <a:r>
            <a:rPr lang="en-US" sz="1000" b="1" kern="1200" dirty="0"/>
            <a:t> </a:t>
          </a:r>
          <a:r>
            <a:rPr lang="en-US" sz="1000" kern="1200" dirty="0"/>
            <a:t>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E&amp;I Coordinator</a:t>
          </a:r>
        </a:p>
      </dsp:txBody>
      <dsp:txXfrm>
        <a:off x="2595404" y="6380983"/>
        <a:ext cx="1192589" cy="578302"/>
      </dsp:txXfrm>
    </dsp:sp>
    <dsp:sp modelId="{2B3EA593-1402-47CD-915A-C75B9EA3B023}">
      <dsp:nvSpPr>
        <dsp:cNvPr id="0" name=""/>
        <dsp:cNvSpPr/>
      </dsp:nvSpPr>
      <dsp:spPr>
        <a:xfrm rot="4808052">
          <a:off x="897630" y="5957119"/>
          <a:ext cx="2868133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2868133" y="658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259994" y="5892001"/>
        <a:ext cx="143406" cy="143406"/>
      </dsp:txXfrm>
    </dsp:sp>
    <dsp:sp modelId="{3C50FB62-25DA-4840-A0C9-DC31F9F1237B}">
      <dsp:nvSpPr>
        <dsp:cNvPr id="0" name=""/>
        <dsp:cNvSpPr/>
      </dsp:nvSpPr>
      <dsp:spPr>
        <a:xfrm>
          <a:off x="2577412" y="7069421"/>
          <a:ext cx="1228573" cy="6142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Nick Mayo</a:t>
          </a:r>
          <a:r>
            <a:rPr lang="en-US" sz="1000" kern="1200" dirty="0"/>
            <a:t>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Past </a:t>
          </a:r>
          <a:r>
            <a:rPr lang="en-US" sz="1000" kern="1200"/>
            <a:t>Climbing Committee Chair</a:t>
          </a:r>
          <a:endParaRPr lang="en-US" sz="1000" kern="1200" dirty="0"/>
        </a:p>
      </dsp:txBody>
      <dsp:txXfrm>
        <a:off x="2595404" y="7087413"/>
        <a:ext cx="1192589" cy="578302"/>
      </dsp:txXfrm>
    </dsp:sp>
    <dsp:sp modelId="{CAA32EFF-CB23-4566-A8B6-5466D87D2319}">
      <dsp:nvSpPr>
        <dsp:cNvPr id="0" name=""/>
        <dsp:cNvSpPr/>
      </dsp:nvSpPr>
      <dsp:spPr>
        <a:xfrm rot="21565409">
          <a:off x="2085970" y="4541787"/>
          <a:ext cx="491454" cy="13170"/>
        </a:xfrm>
        <a:custGeom>
          <a:avLst/>
          <a:gdLst/>
          <a:ahLst/>
          <a:cxnLst/>
          <a:rect l="0" t="0" r="0" b="0"/>
          <a:pathLst>
            <a:path>
              <a:moveTo>
                <a:pt x="0" y="6585"/>
              </a:moveTo>
              <a:lnTo>
                <a:pt x="470551" y="6585"/>
              </a:lnTo>
            </a:path>
          </a:pathLst>
        </a:cu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kern="1200">
            <a:solidFill>
              <a:srgbClr val="000000"/>
            </a:solidFill>
            <a:latin typeface="Calibri"/>
            <a:ea typeface="+mn-ea"/>
            <a:cs typeface="+mn-cs"/>
          </a:endParaRPr>
        </a:p>
      </dsp:txBody>
      <dsp:txXfrm>
        <a:off x="2319411" y="4536086"/>
        <a:ext cx="24572" cy="24572"/>
      </dsp:txXfrm>
    </dsp:sp>
    <dsp:sp modelId="{E7E6785F-A2EC-46D8-B53C-AF58FBA4992F}">
      <dsp:nvSpPr>
        <dsp:cNvPr id="0" name=""/>
        <dsp:cNvSpPr/>
      </dsp:nvSpPr>
      <dsp:spPr>
        <a:xfrm>
          <a:off x="2577412" y="4238757"/>
          <a:ext cx="1228573" cy="614286"/>
        </a:xfrm>
        <a:prstGeom prst="roundRect">
          <a:avLst>
            <a:gd name="adj" fmla="val 10000"/>
          </a:avLst>
        </a:prstGeom>
        <a:solidFill>
          <a:schemeClr val="bg1"/>
        </a:solidFill>
        <a:ln w="28575"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0000"/>
              </a:solidFill>
              <a:latin typeface="Calibri"/>
              <a:ea typeface="+mn-ea"/>
              <a:cs typeface="+mn-cs"/>
            </a:rPr>
            <a:t>Matt Dowell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Special Projects  Coordinator</a:t>
          </a:r>
        </a:p>
      </dsp:txBody>
      <dsp:txXfrm>
        <a:off x="2595404" y="4256749"/>
        <a:ext cx="1192589" cy="578302"/>
      </dsp:txXfrm>
    </dsp:sp>
    <dsp:sp modelId="{9A33558C-189C-4E48-96E2-520CAE9BC715}">
      <dsp:nvSpPr>
        <dsp:cNvPr id="0" name=""/>
        <dsp:cNvSpPr/>
      </dsp:nvSpPr>
      <dsp:spPr>
        <a:xfrm>
          <a:off x="4291714" y="2865635"/>
          <a:ext cx="1247493" cy="59302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Climbing Conditioning Coordinator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(Open)</a:t>
          </a:r>
        </a:p>
      </dsp:txBody>
      <dsp:txXfrm>
        <a:off x="4309083" y="2883004"/>
        <a:ext cx="1212755" cy="558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8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15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5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38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90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58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82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95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05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99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28601-3280-464E-85B1-022173F448E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3B6D3-C489-B348-8537-D42F471EB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6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67184"/>
            <a:ext cx="6172200" cy="398001"/>
          </a:xfrm>
        </p:spPr>
        <p:txBody>
          <a:bodyPr>
            <a:noAutofit/>
          </a:bodyPr>
          <a:lstStyle/>
          <a:p>
            <a:r>
              <a:rPr lang="en-US" sz="1800" b="1" dirty="0"/>
              <a:t>The Everett Mountaineers Climbing Committee Organization Chart 2025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686853"/>
              </p:ext>
            </p:extLst>
          </p:nvPr>
        </p:nvGraphicFramePr>
        <p:xfrm>
          <a:off x="342900" y="636438"/>
          <a:ext cx="6383398" cy="8395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42899" y="7053254"/>
            <a:ext cx="2231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8D0CD3-52EE-FB5A-49A0-B4950459F3FF}"/>
              </a:ext>
            </a:extLst>
          </p:cNvPr>
          <p:cNvCxnSpPr/>
          <p:nvPr/>
        </p:nvCxnSpPr>
        <p:spPr>
          <a:xfrm>
            <a:off x="4167963" y="2349795"/>
            <a:ext cx="446567" cy="1382233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712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18881</TotalTime>
  <Words>135</Words>
  <Application>Microsoft Office PowerPoint</Application>
  <PresentationFormat>On-screen Show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The Everett Mountaineers Climbing Committee Organization Chart 2025</vt:lpstr>
    </vt:vector>
  </TitlesOfParts>
  <Company>boeing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Everett Climbing Committee &amp; Subcommittees</dc:title>
  <dc:creator>Mark  Glidden</dc:creator>
  <cp:lastModifiedBy>Rodica Manole</cp:lastModifiedBy>
  <cp:revision>64</cp:revision>
  <cp:lastPrinted>2015-09-18T00:45:02Z</cp:lastPrinted>
  <dcterms:created xsi:type="dcterms:W3CDTF">2015-09-17T22:31:44Z</dcterms:created>
  <dcterms:modified xsi:type="dcterms:W3CDTF">2024-12-09T16:22:27Z</dcterms:modified>
</cp:coreProperties>
</file>