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7799E-DE22-4212-B9A4-CFB87138ED3E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2908B-6204-4A16-A6E4-4771619FC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3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78747-0735-4025-8E5C-7F525527CD72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9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2BB8-3FB9-486A-849D-579EC0591A2C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5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7A70F-ECE0-4987-AC89-5E7CEC4DB296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9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4DA76-EAED-4B65-B2BE-FB7235DCE3A0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3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C881D-5994-48E0-B830-F7BACFE41A9B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04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504E-2A14-40AB-BF5F-E99E1EB424DC}" type="datetime1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464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5560A-C927-40A9-B3F0-746C6239B9F2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49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B15CF-3E55-4E28-BC59-E4114223BEF9}" type="datetime1">
              <a:rPr lang="en-US" smtClean="0"/>
              <a:t>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6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3A995-B267-4B87-9B6A-2ECB0F0494A1}" type="datetime1">
              <a:rPr lang="en-US" smtClean="0"/>
              <a:t>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FFFC-9465-467A-86CA-5420D8D4D243}" type="datetime1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334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A3ED-55F4-4F86-A055-5E136F901B90}" type="datetime1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2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8A30C-2BA4-462D-9116-0997A6F21455}" type="datetime1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29F7-E085-48FA-84B9-331DD395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1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cramblechairs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ike.tacoma.mountaineers@gmail.com" TargetMode="External"/><Relationship Id="rId5" Type="http://schemas.openxmlformats.org/officeDocument/2006/relationships/hyperlink" Target="mailto:amaas@parametrix.com" TargetMode="External"/><Relationship Id="rId4" Type="http://schemas.openxmlformats.org/officeDocument/2006/relationships/hyperlink" Target="mailto:teckhout@msn.co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8001000" cy="2387600"/>
          </a:xfrm>
        </p:spPr>
        <p:txBody>
          <a:bodyPr/>
          <a:lstStyle/>
          <a:p>
            <a:r>
              <a:rPr lang="en-US" dirty="0"/>
              <a:t>Attendance/Expectations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5" y="4876800"/>
            <a:ext cx="24193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07D530-12EF-4EB7-AEF0-C4EF3A81C1EC}"/>
              </a:ext>
            </a:extLst>
          </p:cNvPr>
          <p:cNvSpPr txBox="1"/>
          <p:nvPr/>
        </p:nvSpPr>
        <p:spPr>
          <a:xfrm>
            <a:off x="152400" y="60198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By: Richard </a:t>
            </a:r>
            <a:r>
              <a:rPr lang="en-US" dirty="0" err="1"/>
              <a:t>Babunovic</a:t>
            </a:r>
            <a:endParaRPr lang="en-US" dirty="0"/>
          </a:p>
          <a:p>
            <a:r>
              <a:rPr lang="en-US" dirty="0"/>
              <a:t>Favorite Scramble (so far) : Del Campo</a:t>
            </a:r>
          </a:p>
        </p:txBody>
      </p:sp>
    </p:spTree>
    <p:extLst>
      <p:ext uri="{BB962C8B-B14F-4D97-AF65-F5344CB8AC3E}">
        <p14:creationId xmlns:p14="http://schemas.microsoft.com/office/powerpoint/2010/main" val="276286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classes; starts at 7 PM and ends at 9:30 PM</a:t>
            </a:r>
          </a:p>
          <a:p>
            <a:pPr marL="0" indent="0">
              <a:buNone/>
            </a:pPr>
            <a:r>
              <a:rPr lang="en-US" dirty="0"/>
              <a:t>	February 21</a:t>
            </a:r>
            <a:r>
              <a:rPr lang="en-US" baseline="30000" dirty="0"/>
              <a:t>st</a:t>
            </a:r>
          </a:p>
          <a:p>
            <a:pPr marL="0" indent="0">
              <a:buNone/>
            </a:pPr>
            <a:r>
              <a:rPr lang="en-US" baseline="30000" dirty="0"/>
              <a:t>	</a:t>
            </a:r>
            <a:r>
              <a:rPr lang="en-US" dirty="0"/>
              <a:t>February 28</a:t>
            </a:r>
          </a:p>
          <a:p>
            <a:pPr marL="0" indent="0">
              <a:buNone/>
            </a:pPr>
            <a:r>
              <a:rPr lang="en-US" baseline="30000" dirty="0"/>
              <a:t>	</a:t>
            </a:r>
            <a:r>
              <a:rPr lang="en-US" dirty="0"/>
              <a:t>April 4</a:t>
            </a:r>
          </a:p>
          <a:p>
            <a:pPr marL="0" indent="0">
              <a:buNone/>
            </a:pPr>
            <a:r>
              <a:rPr lang="en-US" dirty="0"/>
              <a:t>	April 18</a:t>
            </a:r>
          </a:p>
          <a:p>
            <a:pPr marL="0" indent="0">
              <a:buNone/>
            </a:pPr>
            <a:r>
              <a:rPr lang="en-US" dirty="0"/>
              <a:t>	May 2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D4F5EAA4-0009-4F52-A155-4FC73DBA26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0000" y="2209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1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Trips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r>
              <a:rPr lang="en-US" dirty="0"/>
              <a:t>Rock FT – April 13</a:t>
            </a:r>
            <a:r>
              <a:rPr lang="en-US" baseline="30000" dirty="0"/>
              <a:t>th</a:t>
            </a:r>
            <a:r>
              <a:rPr lang="en-US" dirty="0"/>
              <a:t> (one day – camping available)</a:t>
            </a:r>
          </a:p>
          <a:p>
            <a:r>
              <a:rPr lang="en-US" dirty="0"/>
              <a:t>Snow FT – April 27</a:t>
            </a:r>
            <a:r>
              <a:rPr lang="en-US" baseline="30000" dirty="0"/>
              <a:t>th</a:t>
            </a:r>
            <a:r>
              <a:rPr lang="en-US" dirty="0"/>
              <a:t> - 28</a:t>
            </a:r>
            <a:r>
              <a:rPr lang="en-US" baseline="30000" dirty="0"/>
              <a:t>th</a:t>
            </a:r>
            <a:r>
              <a:rPr lang="en-US" dirty="0"/>
              <a:t>  (weekend – Baker Lodge)</a:t>
            </a:r>
          </a:p>
          <a:p>
            <a:r>
              <a:rPr lang="en-US" dirty="0"/>
              <a:t>Experience FT – May 18</a:t>
            </a:r>
            <a:r>
              <a:rPr lang="en-US" baseline="30000" dirty="0"/>
              <a:t>th</a:t>
            </a:r>
            <a:r>
              <a:rPr lang="en-US" dirty="0"/>
              <a:t> (one day)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logistics will be covered at the preceding lecture.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933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attend all lectures and field trips</a:t>
            </a:r>
          </a:p>
          <a:p>
            <a:r>
              <a:rPr lang="en-US" dirty="0"/>
              <a:t>You can only miss </a:t>
            </a:r>
            <a:r>
              <a:rPr lang="en-US" b="1" u="sng" dirty="0">
                <a:highlight>
                  <a:srgbClr val="FFFF00"/>
                </a:highlight>
              </a:rPr>
              <a:t>ONE</a:t>
            </a:r>
            <a:r>
              <a:rPr lang="en-US" dirty="0"/>
              <a:t> lecture, you must reach out to Richard to coordinate a review.</a:t>
            </a:r>
          </a:p>
          <a:p>
            <a:r>
              <a:rPr lang="en-US" dirty="0"/>
              <a:t>You </a:t>
            </a:r>
            <a:r>
              <a:rPr lang="en-US" b="1" u="sng" dirty="0">
                <a:highlight>
                  <a:srgbClr val="FFFF00"/>
                </a:highlight>
              </a:rPr>
              <a:t>CANNOT</a:t>
            </a:r>
            <a:r>
              <a:rPr lang="en-US" dirty="0"/>
              <a:t> miss a FT, if the date does not work for you, you must contact another branch and coordinate with them. </a:t>
            </a:r>
          </a:p>
          <a:p>
            <a:r>
              <a:rPr lang="en-US" dirty="0"/>
              <a:t>Please </a:t>
            </a:r>
            <a:r>
              <a:rPr lang="en-US" b="1" u="sng" dirty="0">
                <a:highlight>
                  <a:srgbClr val="FFFF00"/>
                </a:highlight>
              </a:rPr>
              <a:t>DO NOT SHOW UP LATE</a:t>
            </a:r>
            <a:r>
              <a:rPr lang="en-US" dirty="0"/>
              <a:t>, come early to interact with leaders and classmates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68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branch information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4B43F9C6-336A-416C-AA63-46A5B8831C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6677" y="1850172"/>
            <a:ext cx="7470646" cy="40934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SEATTLE -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3"/>
              </a:rPr>
              <a:t>scramblechairs@gmail.com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</a:b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OLYMPIA -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4"/>
              </a:rPr>
              <a:t>teckhout@msn.com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</a:b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TACOMA -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5"/>
              </a:rPr>
              <a:t>amaas@parametrix.com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 ;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6"/>
              </a:rPr>
              <a:t>mike.tacoma.mountaineers@gmail.com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40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Navigation must be completed before the Rock FT</a:t>
            </a:r>
          </a:p>
          <a:p>
            <a:pPr marL="0" indent="0">
              <a:buNone/>
            </a:pPr>
            <a:r>
              <a:rPr lang="en-US" dirty="0"/>
              <a:t>	February 23</a:t>
            </a:r>
            <a:r>
              <a:rPr lang="en-US" baseline="30000" dirty="0"/>
              <a:t>rd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March 2</a:t>
            </a:r>
            <a:r>
              <a:rPr lang="en-US" baseline="30000" dirty="0"/>
              <a:t>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March 30</a:t>
            </a:r>
            <a:r>
              <a:rPr lang="en-US" baseline="30000" dirty="0"/>
              <a:t>th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Use code “CO19NAV15”</a:t>
            </a:r>
          </a:p>
          <a:p>
            <a:r>
              <a:rPr lang="en-US" dirty="0"/>
              <a:t>WFA/AFA scenarios must be completed before OCT</a:t>
            </a:r>
          </a:p>
          <a:p>
            <a:r>
              <a:rPr lang="en-US" dirty="0"/>
              <a:t>Stewardship must be completed before OCT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800" dirty="0"/>
              <a:t>easy to find and sign up for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6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12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courteous to each other</a:t>
            </a:r>
          </a:p>
          <a:p>
            <a:r>
              <a:rPr lang="en-US" dirty="0"/>
              <a:t>Be supportive and positive</a:t>
            </a:r>
          </a:p>
          <a:p>
            <a:r>
              <a:rPr lang="en-US" dirty="0"/>
              <a:t>Maintain a safe environment</a:t>
            </a:r>
          </a:p>
          <a:p>
            <a:r>
              <a:rPr lang="en-US" dirty="0"/>
              <a:t>Practice sound judgement and awareness</a:t>
            </a:r>
          </a:p>
          <a:p>
            <a:r>
              <a:rPr lang="en-US" dirty="0"/>
              <a:t>Behave in a manner that reflects favorably upon mountaineering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7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571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mentally and physically fit</a:t>
            </a:r>
          </a:p>
          <a:p>
            <a:r>
              <a:rPr lang="en-US" dirty="0"/>
              <a:t>Mountaineering is inherently dangerous and strenuous</a:t>
            </a:r>
          </a:p>
          <a:p>
            <a:r>
              <a:rPr lang="en-US" dirty="0"/>
              <a:t>A good measure of fitness: 25lb pack up Mt Si in 2.5 </a:t>
            </a:r>
            <a:r>
              <a:rPr lang="en-US" dirty="0" err="1"/>
              <a:t>hrs</a:t>
            </a:r>
            <a:endParaRPr lang="en-US" dirty="0"/>
          </a:p>
          <a:p>
            <a:r>
              <a:rPr lang="en-US" dirty="0"/>
              <a:t>Have the mental fortitude to endure unpleasant moments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D571F4-9087-4F3A-B09C-57A93CB69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BD3B-4011-4D78-8193-C0208250EC45}" type="datetime1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C33B6D-EE96-4263-AADE-3E0C646B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Everett Mountaineers Alpine Scrambling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70FC-D97E-4851-8CE0-253158FE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24600" y="6356350"/>
            <a:ext cx="2133600" cy="365125"/>
          </a:xfrm>
        </p:spPr>
        <p:txBody>
          <a:bodyPr/>
          <a:lstStyle/>
          <a:p>
            <a:fld id="{8CF229F7-E085-48FA-84B9-331DD395B0B0}" type="slidenum">
              <a:rPr lang="en-US" smtClean="0"/>
              <a:t>8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54" y="5943600"/>
            <a:ext cx="632345" cy="914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16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263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Attendance/Expectations</vt:lpstr>
      <vt:lpstr>Classes</vt:lpstr>
      <vt:lpstr>Field Trips</vt:lpstr>
      <vt:lpstr>Attendance</vt:lpstr>
      <vt:lpstr>Other branch information</vt:lpstr>
      <vt:lpstr>Other details</vt:lpstr>
      <vt:lpstr>Expectations</vt:lpstr>
      <vt:lpstr>Expectations cont.</vt:lpstr>
    </vt:vector>
  </TitlesOfParts>
  <Company>UW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 Anderson</dc:creator>
  <cp:lastModifiedBy>Andrew Tangsombatvisit</cp:lastModifiedBy>
  <cp:revision>13</cp:revision>
  <dcterms:created xsi:type="dcterms:W3CDTF">2018-01-17T18:48:24Z</dcterms:created>
  <dcterms:modified xsi:type="dcterms:W3CDTF">2019-02-23T17:20:30Z</dcterms:modified>
</cp:coreProperties>
</file>